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418" r:id="rId6"/>
    <p:sldId id="414" r:id="rId7"/>
    <p:sldId id="413" r:id="rId8"/>
    <p:sldId id="410" r:id="rId9"/>
    <p:sldId id="409" r:id="rId10"/>
    <p:sldId id="394" r:id="rId11"/>
    <p:sldId id="395" r:id="rId12"/>
    <p:sldId id="396" r:id="rId13"/>
    <p:sldId id="397" r:id="rId14"/>
    <p:sldId id="398" r:id="rId15"/>
    <p:sldId id="399" r:id="rId16"/>
    <p:sldId id="411" r:id="rId17"/>
    <p:sldId id="314" r:id="rId18"/>
    <p:sldId id="412" r:id="rId19"/>
    <p:sldId id="402" r:id="rId20"/>
    <p:sldId id="415" r:id="rId21"/>
    <p:sldId id="416" r:id="rId22"/>
    <p:sldId id="41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000430-6B1A-47F1-B537-AA6725731C93}" v="133" dt="2019-03-04T14:57:25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Walker" userId="ea9b7a16-6533-4bfc-968f-2b771b65ab59" providerId="ADAL" clId="{9ED1F43A-7020-4A6F-9E5E-E85C0C317599}"/>
    <pc:docChg chg="custSel modSld">
      <pc:chgData name="Claire Walker" userId="ea9b7a16-6533-4bfc-968f-2b771b65ab59" providerId="ADAL" clId="{9ED1F43A-7020-4A6F-9E5E-E85C0C317599}" dt="2019-02-25T08:18:28.826" v="139" actId="20577"/>
      <pc:docMkLst>
        <pc:docMk/>
      </pc:docMkLst>
      <pc:sldChg chg="modSp">
        <pc:chgData name="Claire Walker" userId="ea9b7a16-6533-4bfc-968f-2b771b65ab59" providerId="ADAL" clId="{9ED1F43A-7020-4A6F-9E5E-E85C0C317599}" dt="2019-02-25T08:16:01.566" v="51" actId="207"/>
        <pc:sldMkLst>
          <pc:docMk/>
          <pc:sldMk cId="2637481266" sldId="256"/>
        </pc:sldMkLst>
        <pc:spChg chg="mod">
          <ac:chgData name="Claire Walker" userId="ea9b7a16-6533-4bfc-968f-2b771b65ab59" providerId="ADAL" clId="{9ED1F43A-7020-4A6F-9E5E-E85C0C317599}" dt="2019-02-25T08:16:01.566" v="51" actId="20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laire Walker" userId="ea9b7a16-6533-4bfc-968f-2b771b65ab59" providerId="ADAL" clId="{9ED1F43A-7020-4A6F-9E5E-E85C0C317599}" dt="2019-02-25T08:18:28.826" v="139" actId="20577"/>
        <pc:sldMkLst>
          <pc:docMk/>
          <pc:sldMk cId="3401100034" sldId="390"/>
        </pc:sldMkLst>
        <pc:spChg chg="mod">
          <ac:chgData name="Claire Walker" userId="ea9b7a16-6533-4bfc-968f-2b771b65ab59" providerId="ADAL" clId="{9ED1F43A-7020-4A6F-9E5E-E85C0C317599}" dt="2019-02-25T08:18:28.826" v="139" actId="20577"/>
          <ac:spMkLst>
            <pc:docMk/>
            <pc:sldMk cId="3401100034" sldId="390"/>
            <ac:spMk id="7" creationId="{C0CD6503-388C-4F9E-9FB0-9053D8579D01}"/>
          </ac:spMkLst>
        </pc:spChg>
      </pc:sldChg>
      <pc:sldChg chg="modSp">
        <pc:chgData name="Claire Walker" userId="ea9b7a16-6533-4bfc-968f-2b771b65ab59" providerId="ADAL" clId="{9ED1F43A-7020-4A6F-9E5E-E85C0C317599}" dt="2019-02-25T08:18:09.027" v="101" actId="403"/>
        <pc:sldMkLst>
          <pc:docMk/>
          <pc:sldMk cId="2075266808" sldId="391"/>
        </pc:sldMkLst>
        <pc:spChg chg="mod">
          <ac:chgData name="Claire Walker" userId="ea9b7a16-6533-4bfc-968f-2b771b65ab59" providerId="ADAL" clId="{9ED1F43A-7020-4A6F-9E5E-E85C0C317599}" dt="2019-02-25T08:18:09.027" v="101" actId="403"/>
          <ac:spMkLst>
            <pc:docMk/>
            <pc:sldMk cId="2075266808" sldId="391"/>
            <ac:spMk id="19" creationId="{5252A847-DE45-4FA3-A1F8-EEBEB845FF8E}"/>
          </ac:spMkLst>
        </pc:spChg>
      </pc:sldChg>
    </pc:docChg>
  </pc:docChgLst>
  <pc:docChgLst>
    <pc:chgData name="Victoria Worthington" userId="3602fdab-493b-4fe0-87da-353562330a36" providerId="ADAL" clId="{CB000430-6B1A-47F1-B537-AA6725731C93}"/>
    <pc:docChg chg="undo redo custSel addSld delSld modSld sldOrd">
      <pc:chgData name="Victoria Worthington" userId="3602fdab-493b-4fe0-87da-353562330a36" providerId="ADAL" clId="{CB000430-6B1A-47F1-B537-AA6725731C93}" dt="2019-03-04T14:57:25.083" v="865"/>
      <pc:docMkLst>
        <pc:docMk/>
      </pc:docMkLst>
      <pc:sldChg chg="modSp">
        <pc:chgData name="Victoria Worthington" userId="3602fdab-493b-4fe0-87da-353562330a36" providerId="ADAL" clId="{CB000430-6B1A-47F1-B537-AA6725731C93}" dt="2019-03-04T14:51:36.590" v="765"/>
        <pc:sldMkLst>
          <pc:docMk/>
          <pc:sldMk cId="2637481266" sldId="256"/>
        </pc:sldMkLst>
        <pc:spChg chg="mod">
          <ac:chgData name="Victoria Worthington" userId="3602fdab-493b-4fe0-87da-353562330a36" providerId="ADAL" clId="{CB000430-6B1A-47F1-B537-AA6725731C93}" dt="2019-03-04T14:51:36.590" v="765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Victoria Worthington" userId="3602fdab-493b-4fe0-87da-353562330a36" providerId="ADAL" clId="{CB000430-6B1A-47F1-B537-AA6725731C93}" dt="2019-03-04T14:56:59.563" v="861" actId="20577"/>
        <pc:sldMkLst>
          <pc:docMk/>
          <pc:sldMk cId="636014570" sldId="314"/>
        </pc:sldMkLst>
        <pc:spChg chg="mod topLvl">
          <ac:chgData name="Victoria Worthington" userId="3602fdab-493b-4fe0-87da-353562330a36" providerId="ADAL" clId="{CB000430-6B1A-47F1-B537-AA6725731C93}" dt="2019-03-04T10:23:22.169" v="279" actId="164"/>
          <ac:spMkLst>
            <pc:docMk/>
            <pc:sldMk cId="636014570" sldId="314"/>
            <ac:spMk id="7" creationId="{E4D740DB-CE13-43C7-882B-92B09688A1AC}"/>
          </ac:spMkLst>
        </pc:spChg>
        <pc:spChg chg="mod topLvl">
          <ac:chgData name="Victoria Worthington" userId="3602fdab-493b-4fe0-87da-353562330a36" providerId="ADAL" clId="{CB000430-6B1A-47F1-B537-AA6725731C93}" dt="2019-03-04T10:23:22.169" v="279" actId="164"/>
          <ac:spMkLst>
            <pc:docMk/>
            <pc:sldMk cId="636014570" sldId="314"/>
            <ac:spMk id="8" creationId="{D175C2FF-92E1-4416-8EEA-699FF7832AF3}"/>
          </ac:spMkLst>
        </pc:spChg>
        <pc:spChg chg="mod topLvl">
          <ac:chgData name="Victoria Worthington" userId="3602fdab-493b-4fe0-87da-353562330a36" providerId="ADAL" clId="{CB000430-6B1A-47F1-B537-AA6725731C93}" dt="2019-03-04T10:23:22.169" v="279" actId="164"/>
          <ac:spMkLst>
            <pc:docMk/>
            <pc:sldMk cId="636014570" sldId="314"/>
            <ac:spMk id="12" creationId="{4DEE765D-FFD2-451B-85AB-06BE294A0D10}"/>
          </ac:spMkLst>
        </pc:spChg>
        <pc:spChg chg="mod">
          <ac:chgData name="Victoria Worthington" userId="3602fdab-493b-4fe0-87da-353562330a36" providerId="ADAL" clId="{CB000430-6B1A-47F1-B537-AA6725731C93}" dt="2019-03-04T10:30:32.043" v="340" actId="20577"/>
          <ac:spMkLst>
            <pc:docMk/>
            <pc:sldMk cId="636014570" sldId="314"/>
            <ac:spMk id="14" creationId="{7EAFB1F1-BE4E-4D17-B9E4-47C0AD6F4B6E}"/>
          </ac:spMkLst>
        </pc:spChg>
        <pc:spChg chg="mod">
          <ac:chgData name="Victoria Worthington" userId="3602fdab-493b-4fe0-87da-353562330a36" providerId="ADAL" clId="{CB000430-6B1A-47F1-B537-AA6725731C93}" dt="2019-03-04T10:23:06.333" v="262" actId="20577"/>
          <ac:spMkLst>
            <pc:docMk/>
            <pc:sldMk cId="636014570" sldId="314"/>
            <ac:spMk id="15" creationId="{CD3D24B1-0F3B-47C4-8AE2-2AFC48FBA3AD}"/>
          </ac:spMkLst>
        </pc:spChg>
        <pc:spChg chg="mod">
          <ac:chgData name="Victoria Worthington" userId="3602fdab-493b-4fe0-87da-353562330a36" providerId="ADAL" clId="{CB000430-6B1A-47F1-B537-AA6725731C93}" dt="2019-03-04T10:25:15.756" v="316" actId="20577"/>
          <ac:spMkLst>
            <pc:docMk/>
            <pc:sldMk cId="636014570" sldId="314"/>
            <ac:spMk id="16" creationId="{644ADD26-94B6-4154-ADB1-F2E7C6A6D17B}"/>
          </ac:spMkLst>
        </pc:spChg>
        <pc:spChg chg="mod">
          <ac:chgData name="Victoria Worthington" userId="3602fdab-493b-4fe0-87da-353562330a36" providerId="ADAL" clId="{CB000430-6B1A-47F1-B537-AA6725731C93}" dt="2019-03-04T10:30:23.146" v="334" actId="20577"/>
          <ac:spMkLst>
            <pc:docMk/>
            <pc:sldMk cId="636014570" sldId="314"/>
            <ac:spMk id="17" creationId="{6C2543AB-6F7D-4C60-A7A1-12C85D0DB915}"/>
          </ac:spMkLst>
        </pc:spChg>
        <pc:spChg chg="mod">
          <ac:chgData name="Victoria Worthington" userId="3602fdab-493b-4fe0-87da-353562330a36" providerId="ADAL" clId="{CB000430-6B1A-47F1-B537-AA6725731C93}" dt="2019-03-04T14:56:59.563" v="861" actId="20577"/>
          <ac:spMkLst>
            <pc:docMk/>
            <pc:sldMk cId="636014570" sldId="314"/>
            <ac:spMk id="19" creationId="{5252A847-DE45-4FA3-A1F8-EEBEB845FF8E}"/>
          </ac:spMkLst>
        </pc:spChg>
        <pc:grpChg chg="add del mod">
          <ac:chgData name="Victoria Worthington" userId="3602fdab-493b-4fe0-87da-353562330a36" providerId="ADAL" clId="{CB000430-6B1A-47F1-B537-AA6725731C93}" dt="2019-03-04T10:22:41.684" v="243" actId="165"/>
          <ac:grpSpMkLst>
            <pc:docMk/>
            <pc:sldMk cId="636014570" sldId="314"/>
            <ac:grpSpMk id="2" creationId="{AA793505-CB2A-4C5C-BAED-C7E99386B15B}"/>
          </ac:grpSpMkLst>
        </pc:grpChg>
        <pc:grpChg chg="add mod">
          <ac:chgData name="Victoria Worthington" userId="3602fdab-493b-4fe0-87da-353562330a36" providerId="ADAL" clId="{CB000430-6B1A-47F1-B537-AA6725731C93}" dt="2019-03-04T14:50:01.831" v="696" actId="1036"/>
          <ac:grpSpMkLst>
            <pc:docMk/>
            <pc:sldMk cId="636014570" sldId="314"/>
            <ac:grpSpMk id="3" creationId="{85CBF0DA-21D1-4166-A1F8-582F1B1DAC11}"/>
          </ac:grpSpMkLst>
        </pc:grpChg>
        <pc:grpChg chg="add mod">
          <ac:chgData name="Victoria Worthington" userId="3602fdab-493b-4fe0-87da-353562330a36" providerId="ADAL" clId="{CB000430-6B1A-47F1-B537-AA6725731C93}" dt="2019-03-04T10:23:30.244" v="282" actId="12789"/>
          <ac:grpSpMkLst>
            <pc:docMk/>
            <pc:sldMk cId="636014570" sldId="314"/>
            <ac:grpSpMk id="13" creationId="{B4CCD93E-28EF-473D-8931-DAA4886D2CA9}"/>
          </ac:grpSpMkLst>
        </pc:grpChg>
        <pc:graphicFrameChg chg="del mod">
          <ac:chgData name="Victoria Worthington" userId="3602fdab-493b-4fe0-87da-353562330a36" providerId="ADAL" clId="{CB000430-6B1A-47F1-B537-AA6725731C93}" dt="2019-03-04T10:23:33.777" v="283" actId="478"/>
          <ac:graphicFrameMkLst>
            <pc:docMk/>
            <pc:sldMk cId="636014570" sldId="314"/>
            <ac:graphicFrameMk id="6" creationId="{66ED0233-C049-4678-9313-E4AED6DF5704}"/>
          </ac:graphicFrameMkLst>
        </pc:graphicFrameChg>
        <pc:cxnChg chg="add mod">
          <ac:chgData name="Victoria Worthington" userId="3602fdab-493b-4fe0-87da-353562330a36" providerId="ADAL" clId="{CB000430-6B1A-47F1-B537-AA6725731C93}" dt="2019-03-04T14:50:01.831" v="696" actId="1036"/>
          <ac:cxnSpMkLst>
            <pc:docMk/>
            <pc:sldMk cId="636014570" sldId="314"/>
            <ac:cxnSpMk id="18" creationId="{C0AB5776-296F-40EC-A089-068F0BB769A7}"/>
          </ac:cxnSpMkLst>
        </pc:cxnChg>
        <pc:cxnChg chg="add mod">
          <ac:chgData name="Victoria Worthington" userId="3602fdab-493b-4fe0-87da-353562330a36" providerId="ADAL" clId="{CB000430-6B1A-47F1-B537-AA6725731C93}" dt="2019-03-04T14:50:01.831" v="696" actId="1036"/>
          <ac:cxnSpMkLst>
            <pc:docMk/>
            <pc:sldMk cId="636014570" sldId="314"/>
            <ac:cxnSpMk id="20" creationId="{78B61080-2D16-45CD-849C-AFDFACE50436}"/>
          </ac:cxnSpMkLst>
        </pc:cxnChg>
        <pc:cxnChg chg="add mod">
          <ac:chgData name="Victoria Worthington" userId="3602fdab-493b-4fe0-87da-353562330a36" providerId="ADAL" clId="{CB000430-6B1A-47F1-B537-AA6725731C93}" dt="2019-03-04T14:50:01.831" v="696" actId="1036"/>
          <ac:cxnSpMkLst>
            <pc:docMk/>
            <pc:sldMk cId="636014570" sldId="314"/>
            <ac:cxnSpMk id="22" creationId="{E73BB4AF-F88D-4E8F-B9CB-0CA5C9E7B61E}"/>
          </ac:cxnSpMkLst>
        </pc:cxnChg>
        <pc:cxnChg chg="add mod">
          <ac:chgData name="Victoria Worthington" userId="3602fdab-493b-4fe0-87da-353562330a36" providerId="ADAL" clId="{CB000430-6B1A-47F1-B537-AA6725731C93}" dt="2019-03-04T14:50:01.831" v="696" actId="1036"/>
          <ac:cxnSpMkLst>
            <pc:docMk/>
            <pc:sldMk cId="636014570" sldId="314"/>
            <ac:cxnSpMk id="24" creationId="{168ED664-E1BD-4B37-9110-DD31CD8FADA0}"/>
          </ac:cxnSpMkLst>
        </pc:cxnChg>
      </pc:sldChg>
      <pc:sldChg chg="modSp del">
        <pc:chgData name="Victoria Worthington" userId="3602fdab-493b-4fe0-87da-353562330a36" providerId="ADAL" clId="{CB000430-6B1A-47F1-B537-AA6725731C93}" dt="2019-03-04T10:44:02.342" v="453" actId="2696"/>
        <pc:sldMkLst>
          <pc:docMk/>
          <pc:sldMk cId="1035052751" sldId="361"/>
        </pc:sldMkLst>
        <pc:spChg chg="mod">
          <ac:chgData name="Victoria Worthington" userId="3602fdab-493b-4fe0-87da-353562330a36" providerId="ADAL" clId="{CB000430-6B1A-47F1-B537-AA6725731C93}" dt="2019-03-04T10:43:17.146" v="430" actId="1036"/>
          <ac:spMkLst>
            <pc:docMk/>
            <pc:sldMk cId="1035052751" sldId="361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CB000430-6B1A-47F1-B537-AA6725731C93}" dt="2019-03-04T14:51:52.661" v="769" actId="207"/>
        <pc:sldMkLst>
          <pc:docMk/>
          <pc:sldMk cId="3401100034" sldId="390"/>
        </pc:sldMkLst>
        <pc:spChg chg="mod">
          <ac:chgData name="Victoria Worthington" userId="3602fdab-493b-4fe0-87da-353562330a36" providerId="ADAL" clId="{CB000430-6B1A-47F1-B537-AA6725731C93}" dt="2019-03-04T14:51:52.661" v="769" actId="207"/>
          <ac:spMkLst>
            <pc:docMk/>
            <pc:sldMk cId="3401100034" sldId="390"/>
            <ac:spMk id="7" creationId="{C0CD6503-388C-4F9E-9FB0-9053D8579D01}"/>
          </ac:spMkLst>
        </pc:spChg>
      </pc:sldChg>
      <pc:sldChg chg="modSp">
        <pc:chgData name="Victoria Worthington" userId="3602fdab-493b-4fe0-87da-353562330a36" providerId="ADAL" clId="{CB000430-6B1A-47F1-B537-AA6725731C93}" dt="2019-03-04T14:51:41.291" v="766"/>
        <pc:sldMkLst>
          <pc:docMk/>
          <pc:sldMk cId="2075266808" sldId="391"/>
        </pc:sldMkLst>
        <pc:spChg chg="mod">
          <ac:chgData name="Victoria Worthington" userId="3602fdab-493b-4fe0-87da-353562330a36" providerId="ADAL" clId="{CB000430-6B1A-47F1-B537-AA6725731C93}" dt="2019-03-04T14:51:41.291" v="766"/>
          <ac:spMkLst>
            <pc:docMk/>
            <pc:sldMk cId="2075266808" sldId="391"/>
            <ac:spMk id="19" creationId="{5252A847-DE45-4FA3-A1F8-EEBEB845FF8E}"/>
          </ac:spMkLst>
        </pc:spChg>
      </pc:sldChg>
      <pc:sldChg chg="modSp del">
        <pc:chgData name="Victoria Worthington" userId="3602fdab-493b-4fe0-87da-353562330a36" providerId="ADAL" clId="{CB000430-6B1A-47F1-B537-AA6725731C93}" dt="2019-03-04T10:43:51.645" v="450" actId="2696"/>
        <pc:sldMkLst>
          <pc:docMk/>
          <pc:sldMk cId="2707916736" sldId="392"/>
        </pc:sldMkLst>
        <pc:spChg chg="mod">
          <ac:chgData name="Victoria Worthington" userId="3602fdab-493b-4fe0-87da-353562330a36" providerId="ADAL" clId="{CB000430-6B1A-47F1-B537-AA6725731C93}" dt="2019-03-04T10:43:14.954" v="429" actId="1036"/>
          <ac:spMkLst>
            <pc:docMk/>
            <pc:sldMk cId="2707916736" sldId="392"/>
            <ac:spMk id="19" creationId="{5252A847-DE45-4FA3-A1F8-EEBEB845FF8E}"/>
          </ac:spMkLst>
        </pc:spChg>
      </pc:sldChg>
      <pc:sldChg chg="delSp modSp">
        <pc:chgData name="Victoria Worthington" userId="3602fdab-493b-4fe0-87da-353562330a36" providerId="ADAL" clId="{CB000430-6B1A-47F1-B537-AA6725731C93}" dt="2019-03-04T10:39:54.262" v="423" actId="207"/>
        <pc:sldMkLst>
          <pc:docMk/>
          <pc:sldMk cId="2089214412" sldId="395"/>
        </pc:sldMkLst>
        <pc:spChg chg="del">
          <ac:chgData name="Victoria Worthington" userId="3602fdab-493b-4fe0-87da-353562330a36" providerId="ADAL" clId="{CB000430-6B1A-47F1-B537-AA6725731C93}" dt="2019-03-04T10:39:33.051" v="410" actId="478"/>
          <ac:spMkLst>
            <pc:docMk/>
            <pc:sldMk cId="2089214412" sldId="395"/>
            <ac:spMk id="2" creationId="{E786A134-9582-448B-BA03-B886A86D10D2}"/>
          </ac:spMkLst>
        </pc:spChg>
        <pc:spChg chg="mod">
          <ac:chgData name="Victoria Worthington" userId="3602fdab-493b-4fe0-87da-353562330a36" providerId="ADAL" clId="{CB000430-6B1A-47F1-B537-AA6725731C93}" dt="2019-03-04T10:39:47.446" v="421" actId="208"/>
          <ac:spMkLst>
            <pc:docMk/>
            <pc:sldMk cId="2089214412" sldId="395"/>
            <ac:spMk id="12" creationId="{F4F519FC-77AC-4466-AB6F-160E46E9C958}"/>
          </ac:spMkLst>
        </pc:spChg>
        <pc:spChg chg="mod">
          <ac:chgData name="Victoria Worthington" userId="3602fdab-493b-4fe0-87da-353562330a36" providerId="ADAL" clId="{CB000430-6B1A-47F1-B537-AA6725731C93}" dt="2019-03-04T10:39:54.262" v="423" actId="207"/>
          <ac:spMkLst>
            <pc:docMk/>
            <pc:sldMk cId="2089214412" sldId="395"/>
            <ac:spMk id="13" creationId="{6CE6676E-420E-43F6-BFD0-5497F78F151C}"/>
          </ac:spMkLst>
        </pc:spChg>
        <pc:spChg chg="mod">
          <ac:chgData name="Victoria Worthington" userId="3602fdab-493b-4fe0-87da-353562330a36" providerId="ADAL" clId="{CB000430-6B1A-47F1-B537-AA6725731C93}" dt="2019-03-04T10:39:54.262" v="423" actId="207"/>
          <ac:spMkLst>
            <pc:docMk/>
            <pc:sldMk cId="2089214412" sldId="395"/>
            <ac:spMk id="14" creationId="{F0037E9F-4CC7-44DA-AD15-D5A1CE2E7DFB}"/>
          </ac:spMkLst>
        </pc:spChg>
        <pc:spChg chg="mod">
          <ac:chgData name="Victoria Worthington" userId="3602fdab-493b-4fe0-87da-353562330a36" providerId="ADAL" clId="{CB000430-6B1A-47F1-B537-AA6725731C93}" dt="2019-03-04T10:39:40.475" v="419" actId="115"/>
          <ac:spMkLst>
            <pc:docMk/>
            <pc:sldMk cId="2089214412" sldId="395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CB000430-6B1A-47F1-B537-AA6725731C93}" dt="2019-03-04T12:16:39.568" v="493" actId="20577"/>
        <pc:sldMkLst>
          <pc:docMk/>
          <pc:sldMk cId="1880511577" sldId="396"/>
        </pc:sldMkLst>
        <pc:spChg chg="mod">
          <ac:chgData name="Victoria Worthington" userId="3602fdab-493b-4fe0-87da-353562330a36" providerId="ADAL" clId="{CB000430-6B1A-47F1-B537-AA6725731C93}" dt="2019-03-04T12:16:39.568" v="493" actId="20577"/>
          <ac:spMkLst>
            <pc:docMk/>
            <pc:sldMk cId="1880511577" sldId="396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CB000430-6B1A-47F1-B537-AA6725731C93}" dt="2019-03-04T12:16:48.509" v="498" actId="20577"/>
        <pc:sldMkLst>
          <pc:docMk/>
          <pc:sldMk cId="1891938496" sldId="397"/>
        </pc:sldMkLst>
        <pc:spChg chg="mod">
          <ac:chgData name="Victoria Worthington" userId="3602fdab-493b-4fe0-87da-353562330a36" providerId="ADAL" clId="{CB000430-6B1A-47F1-B537-AA6725731C93}" dt="2019-03-04T12:16:48.509" v="498" actId="20577"/>
          <ac:spMkLst>
            <pc:docMk/>
            <pc:sldMk cId="1891938496" sldId="397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CB000430-6B1A-47F1-B537-AA6725731C93}" dt="2019-03-04T14:49:11.431" v="658" actId="2062"/>
        <pc:sldMkLst>
          <pc:docMk/>
          <pc:sldMk cId="2225666738" sldId="398"/>
        </pc:sldMkLst>
        <pc:spChg chg="mod">
          <ac:chgData name="Victoria Worthington" userId="3602fdab-493b-4fe0-87da-353562330a36" providerId="ADAL" clId="{CB000430-6B1A-47F1-B537-AA6725731C93}" dt="2019-03-04T12:16:56.281" v="508" actId="20577"/>
          <ac:spMkLst>
            <pc:docMk/>
            <pc:sldMk cId="2225666738" sldId="398"/>
            <ac:spMk id="19" creationId="{5252A847-DE45-4FA3-A1F8-EEBEB845FF8E}"/>
          </ac:spMkLst>
        </pc:spChg>
        <pc:graphicFrameChg chg="modGraphic">
          <ac:chgData name="Victoria Worthington" userId="3602fdab-493b-4fe0-87da-353562330a36" providerId="ADAL" clId="{CB000430-6B1A-47F1-B537-AA6725731C93}" dt="2019-03-04T14:49:11.431" v="658" actId="2062"/>
          <ac:graphicFrameMkLst>
            <pc:docMk/>
            <pc:sldMk cId="2225666738" sldId="398"/>
            <ac:graphicFrameMk id="21" creationId="{80861AB7-3D45-428B-9AA2-A8855084E4DE}"/>
          </ac:graphicFrameMkLst>
        </pc:graphicFrameChg>
      </pc:sldChg>
      <pc:sldChg chg="modSp">
        <pc:chgData name="Victoria Worthington" userId="3602fdab-493b-4fe0-87da-353562330a36" providerId="ADAL" clId="{CB000430-6B1A-47F1-B537-AA6725731C93}" dt="2019-03-04T14:49:04.180" v="657" actId="122"/>
        <pc:sldMkLst>
          <pc:docMk/>
          <pc:sldMk cId="1387989563" sldId="399"/>
        </pc:sldMkLst>
        <pc:spChg chg="mod">
          <ac:chgData name="Victoria Worthington" userId="3602fdab-493b-4fe0-87da-353562330a36" providerId="ADAL" clId="{CB000430-6B1A-47F1-B537-AA6725731C93}" dt="2019-03-04T12:17:06.048" v="509"/>
          <ac:spMkLst>
            <pc:docMk/>
            <pc:sldMk cId="1387989563" sldId="399"/>
            <ac:spMk id="19" creationId="{5252A847-DE45-4FA3-A1F8-EEBEB845FF8E}"/>
          </ac:spMkLst>
        </pc:spChg>
        <pc:graphicFrameChg chg="modGraphic">
          <ac:chgData name="Victoria Worthington" userId="3602fdab-493b-4fe0-87da-353562330a36" providerId="ADAL" clId="{CB000430-6B1A-47F1-B537-AA6725731C93}" dt="2019-03-04T14:49:04.180" v="657" actId="122"/>
          <ac:graphicFrameMkLst>
            <pc:docMk/>
            <pc:sldMk cId="1387989563" sldId="399"/>
            <ac:graphicFrameMk id="21" creationId="{80861AB7-3D45-428B-9AA2-A8855084E4DE}"/>
          </ac:graphicFrameMkLst>
        </pc:graphicFrameChg>
      </pc:sldChg>
      <pc:sldChg chg="del">
        <pc:chgData name="Victoria Worthington" userId="3602fdab-493b-4fe0-87da-353562330a36" providerId="ADAL" clId="{CB000430-6B1A-47F1-B537-AA6725731C93}" dt="2019-03-04T10:30:46.721" v="342" actId="2696"/>
        <pc:sldMkLst>
          <pc:docMk/>
          <pc:sldMk cId="3603223800" sldId="400"/>
        </pc:sldMkLst>
      </pc:sldChg>
      <pc:sldChg chg="del">
        <pc:chgData name="Victoria Worthington" userId="3602fdab-493b-4fe0-87da-353562330a36" providerId="ADAL" clId="{CB000430-6B1A-47F1-B537-AA6725731C93}" dt="2019-03-04T10:32:44.143" v="408" actId="2696"/>
        <pc:sldMkLst>
          <pc:docMk/>
          <pc:sldMk cId="3462478824" sldId="401"/>
        </pc:sldMkLst>
      </pc:sldChg>
      <pc:sldChg chg="modSp">
        <pc:chgData name="Victoria Worthington" userId="3602fdab-493b-4fe0-87da-353562330a36" providerId="ADAL" clId="{CB000430-6B1A-47F1-B537-AA6725731C93}" dt="2019-03-04T10:32:38.045" v="405" actId="20577"/>
        <pc:sldMkLst>
          <pc:docMk/>
          <pc:sldMk cId="1038421949" sldId="402"/>
        </pc:sldMkLst>
        <pc:spChg chg="mod">
          <ac:chgData name="Victoria Worthington" userId="3602fdab-493b-4fe0-87da-353562330a36" providerId="ADAL" clId="{CB000430-6B1A-47F1-B537-AA6725731C93}" dt="2019-03-04T10:32:38.045" v="405" actId="20577"/>
          <ac:spMkLst>
            <pc:docMk/>
            <pc:sldMk cId="1038421949" sldId="402"/>
            <ac:spMk id="19" creationId="{5252A847-DE45-4FA3-A1F8-EEBEB845FF8E}"/>
          </ac:spMkLst>
        </pc:spChg>
        <pc:graphicFrameChg chg="modGraphic">
          <ac:chgData name="Victoria Worthington" userId="3602fdab-493b-4fe0-87da-353562330a36" providerId="ADAL" clId="{CB000430-6B1A-47F1-B537-AA6725731C93}" dt="2019-03-04T10:32:20.273" v="390" actId="20577"/>
          <ac:graphicFrameMkLst>
            <pc:docMk/>
            <pc:sldMk cId="1038421949" sldId="402"/>
            <ac:graphicFrameMk id="21" creationId="{98CBDB8D-BA60-4597-926D-9E2DD00F85BD}"/>
          </ac:graphicFrameMkLst>
        </pc:graphicFrameChg>
      </pc:sldChg>
      <pc:sldChg chg="modSp del">
        <pc:chgData name="Victoria Worthington" userId="3602fdab-493b-4fe0-87da-353562330a36" providerId="ADAL" clId="{CB000430-6B1A-47F1-B537-AA6725731C93}" dt="2019-03-04T14:55:56.645" v="818" actId="2696"/>
        <pc:sldMkLst>
          <pc:docMk/>
          <pc:sldMk cId="117236837" sldId="404"/>
        </pc:sldMkLst>
        <pc:spChg chg="mod">
          <ac:chgData name="Victoria Worthington" userId="3602fdab-493b-4fe0-87da-353562330a36" providerId="ADAL" clId="{CB000430-6B1A-47F1-B537-AA6725731C93}" dt="2019-03-04T14:50:40.549" v="700" actId="115"/>
          <ac:spMkLst>
            <pc:docMk/>
            <pc:sldMk cId="117236837" sldId="404"/>
            <ac:spMk id="8" creationId="{78CDF641-627A-4357-8959-6F4FD1F68E04}"/>
          </ac:spMkLst>
        </pc:spChg>
        <pc:spChg chg="mod">
          <ac:chgData name="Victoria Worthington" userId="3602fdab-493b-4fe0-87da-353562330a36" providerId="ADAL" clId="{CB000430-6B1A-47F1-B537-AA6725731C93}" dt="2019-03-04T14:50:44.277" v="701" actId="115"/>
          <ac:spMkLst>
            <pc:docMk/>
            <pc:sldMk cId="117236837" sldId="404"/>
            <ac:spMk id="13" creationId="{90D6AAA7-09D5-460B-A314-6B4D43F70D09}"/>
          </ac:spMkLst>
        </pc:spChg>
      </pc:sldChg>
      <pc:sldChg chg="modSp del">
        <pc:chgData name="Victoria Worthington" userId="3602fdab-493b-4fe0-87da-353562330a36" providerId="ADAL" clId="{CB000430-6B1A-47F1-B537-AA6725731C93}" dt="2019-03-04T14:55:12.588" v="803" actId="2696"/>
        <pc:sldMkLst>
          <pc:docMk/>
          <pc:sldMk cId="4194493051" sldId="405"/>
        </pc:sldMkLst>
        <pc:spChg chg="mod">
          <ac:chgData name="Victoria Worthington" userId="3602fdab-493b-4fe0-87da-353562330a36" providerId="ADAL" clId="{CB000430-6B1A-47F1-B537-AA6725731C93}" dt="2019-03-04T14:50:33.388" v="698" actId="115"/>
          <ac:spMkLst>
            <pc:docMk/>
            <pc:sldMk cId="4194493051" sldId="405"/>
            <ac:spMk id="8" creationId="{78CDF641-627A-4357-8959-6F4FD1F68E04}"/>
          </ac:spMkLst>
        </pc:spChg>
        <pc:spChg chg="mod">
          <ac:chgData name="Victoria Worthington" userId="3602fdab-493b-4fe0-87da-353562330a36" providerId="ADAL" clId="{CB000430-6B1A-47F1-B537-AA6725731C93}" dt="2019-03-04T14:50:36.644" v="699" actId="115"/>
          <ac:spMkLst>
            <pc:docMk/>
            <pc:sldMk cId="4194493051" sldId="405"/>
            <ac:spMk id="13" creationId="{90D6AAA7-09D5-460B-A314-6B4D43F70D09}"/>
          </ac:spMkLst>
        </pc:spChg>
        <pc:spChg chg="mod">
          <ac:chgData name="Victoria Worthington" userId="3602fdab-493b-4fe0-87da-353562330a36" providerId="ADAL" clId="{CB000430-6B1A-47F1-B537-AA6725731C93}" dt="2019-03-04T14:52:33.227" v="775" actId="1035"/>
          <ac:spMkLst>
            <pc:docMk/>
            <pc:sldMk cId="4194493051" sldId="405"/>
            <ac:spMk id="19" creationId="{5252A847-DE45-4FA3-A1F8-EEBEB845FF8E}"/>
          </ac:spMkLst>
        </pc:spChg>
      </pc:sldChg>
      <pc:sldChg chg="modSp del">
        <pc:chgData name="Victoria Worthington" userId="3602fdab-493b-4fe0-87da-353562330a36" providerId="ADAL" clId="{CB000430-6B1A-47F1-B537-AA6725731C93}" dt="2019-03-04T14:55:57.161" v="819" actId="2696"/>
        <pc:sldMkLst>
          <pc:docMk/>
          <pc:sldMk cId="3229830299" sldId="408"/>
        </pc:sldMkLst>
        <pc:spChg chg="mod">
          <ac:chgData name="Victoria Worthington" userId="3602fdab-493b-4fe0-87da-353562330a36" providerId="ADAL" clId="{CB000430-6B1A-47F1-B537-AA6725731C93}" dt="2019-03-04T14:50:48.133" v="702" actId="115"/>
          <ac:spMkLst>
            <pc:docMk/>
            <pc:sldMk cId="3229830299" sldId="408"/>
            <ac:spMk id="8" creationId="{78CDF641-627A-4357-8959-6F4FD1F68E04}"/>
          </ac:spMkLst>
        </pc:spChg>
        <pc:spChg chg="mod">
          <ac:chgData name="Victoria Worthington" userId="3602fdab-493b-4fe0-87da-353562330a36" providerId="ADAL" clId="{CB000430-6B1A-47F1-B537-AA6725731C93}" dt="2019-03-04T14:50:51.517" v="703" actId="115"/>
          <ac:spMkLst>
            <pc:docMk/>
            <pc:sldMk cId="3229830299" sldId="408"/>
            <ac:spMk id="13" creationId="{90D6AAA7-09D5-460B-A314-6B4D43F70D09}"/>
          </ac:spMkLst>
        </pc:spChg>
        <pc:spChg chg="mod">
          <ac:chgData name="Victoria Worthington" userId="3602fdab-493b-4fe0-87da-353562330a36" providerId="ADAL" clId="{CB000430-6B1A-47F1-B537-AA6725731C93}" dt="2019-03-04T14:51:02.486" v="764" actId="20577"/>
          <ac:spMkLst>
            <pc:docMk/>
            <pc:sldMk cId="3229830299" sldId="408"/>
            <ac:spMk id="19" creationId="{5252A847-DE45-4FA3-A1F8-EEBEB845FF8E}"/>
          </ac:spMkLst>
        </pc:spChg>
      </pc:sldChg>
      <pc:sldChg chg="addSp modSp add">
        <pc:chgData name="Victoria Worthington" userId="3602fdab-493b-4fe0-87da-353562330a36" providerId="ADAL" clId="{CB000430-6B1A-47F1-B537-AA6725731C93}" dt="2019-03-01T15:44:29.301" v="194" actId="14100"/>
        <pc:sldMkLst>
          <pc:docMk/>
          <pc:sldMk cId="2102456535" sldId="409"/>
        </pc:sldMkLst>
        <pc:graphicFrameChg chg="mod">
          <ac:chgData name="Victoria Worthington" userId="3602fdab-493b-4fe0-87da-353562330a36" providerId="ADAL" clId="{CB000430-6B1A-47F1-B537-AA6725731C93}" dt="2019-03-01T15:44:22.246" v="191" actId="12788"/>
          <ac:graphicFrameMkLst>
            <pc:docMk/>
            <pc:sldMk cId="2102456535" sldId="409"/>
            <ac:graphicFrameMk id="6" creationId="{C02DB1ED-059F-4A75-80BD-E6203ED233A5}"/>
          </ac:graphicFrameMkLst>
        </pc:graphicFrameChg>
        <pc:cxnChg chg="add mod">
          <ac:chgData name="Victoria Worthington" userId="3602fdab-493b-4fe0-87da-353562330a36" providerId="ADAL" clId="{CB000430-6B1A-47F1-B537-AA6725731C93}" dt="2019-03-01T15:44:29.301" v="194" actId="14100"/>
          <ac:cxnSpMkLst>
            <pc:docMk/>
            <pc:sldMk cId="2102456535" sldId="409"/>
            <ac:cxnSpMk id="7" creationId="{FD6503C1-2898-468A-B28E-E75637F1076B}"/>
          </ac:cxnSpMkLst>
        </pc:cxnChg>
      </pc:sldChg>
      <pc:sldChg chg="delSp add ord">
        <pc:chgData name="Victoria Worthington" userId="3602fdab-493b-4fe0-87da-353562330a36" providerId="ADAL" clId="{CB000430-6B1A-47F1-B537-AA6725731C93}" dt="2019-03-01T15:44:35.922" v="197" actId="478"/>
        <pc:sldMkLst>
          <pc:docMk/>
          <pc:sldMk cId="921362461" sldId="410"/>
        </pc:sldMkLst>
        <pc:cxnChg chg="del">
          <ac:chgData name="Victoria Worthington" userId="3602fdab-493b-4fe0-87da-353562330a36" providerId="ADAL" clId="{CB000430-6B1A-47F1-B537-AA6725731C93}" dt="2019-03-01T15:44:35.922" v="197" actId="478"/>
          <ac:cxnSpMkLst>
            <pc:docMk/>
            <pc:sldMk cId="921362461" sldId="410"/>
            <ac:cxnSpMk id="7" creationId="{FD6503C1-2898-468A-B28E-E75637F1076B}"/>
          </ac:cxnSpMkLst>
        </pc:cxnChg>
      </pc:sldChg>
      <pc:sldChg chg="delSp modSp add ord">
        <pc:chgData name="Victoria Worthington" userId="3602fdab-493b-4fe0-87da-353562330a36" providerId="ADAL" clId="{CB000430-6B1A-47F1-B537-AA6725731C93}" dt="2019-03-04T14:57:25.083" v="865"/>
        <pc:sldMkLst>
          <pc:docMk/>
          <pc:sldMk cId="3085547561" sldId="411"/>
        </pc:sldMkLst>
        <pc:spChg chg="mod">
          <ac:chgData name="Victoria Worthington" userId="3602fdab-493b-4fe0-87da-353562330a36" providerId="ADAL" clId="{CB000430-6B1A-47F1-B537-AA6725731C93}" dt="2019-03-04T14:57:25.083" v="865"/>
          <ac:spMkLst>
            <pc:docMk/>
            <pc:sldMk cId="3085547561" sldId="411"/>
            <ac:spMk id="19" creationId="{5252A847-DE45-4FA3-A1F8-EEBEB845FF8E}"/>
          </ac:spMkLst>
        </pc:spChg>
        <pc:grpChg chg="mod">
          <ac:chgData name="Victoria Worthington" userId="3602fdab-493b-4fe0-87da-353562330a36" providerId="ADAL" clId="{CB000430-6B1A-47F1-B537-AA6725731C93}" dt="2019-03-04T14:49:55.247" v="688" actId="1036"/>
          <ac:grpSpMkLst>
            <pc:docMk/>
            <pc:sldMk cId="3085547561" sldId="411"/>
            <ac:grpSpMk id="3" creationId="{85CBF0DA-21D1-4166-A1F8-582F1B1DAC11}"/>
          </ac:grpSpMkLst>
        </pc:grpChg>
        <pc:cxnChg chg="del">
          <ac:chgData name="Victoria Worthington" userId="3602fdab-493b-4fe0-87da-353562330a36" providerId="ADAL" clId="{CB000430-6B1A-47F1-B537-AA6725731C93}" dt="2019-03-04T10:30:52.873" v="345" actId="478"/>
          <ac:cxnSpMkLst>
            <pc:docMk/>
            <pc:sldMk cId="3085547561" sldId="411"/>
            <ac:cxnSpMk id="18" creationId="{C0AB5776-296F-40EC-A089-068F0BB769A7}"/>
          </ac:cxnSpMkLst>
        </pc:cxnChg>
        <pc:cxnChg chg="del">
          <ac:chgData name="Victoria Worthington" userId="3602fdab-493b-4fe0-87da-353562330a36" providerId="ADAL" clId="{CB000430-6B1A-47F1-B537-AA6725731C93}" dt="2019-03-04T10:30:52.250" v="344" actId="478"/>
          <ac:cxnSpMkLst>
            <pc:docMk/>
            <pc:sldMk cId="3085547561" sldId="411"/>
            <ac:cxnSpMk id="20" creationId="{78B61080-2D16-45CD-849C-AFDFACE50436}"/>
          </ac:cxnSpMkLst>
        </pc:cxnChg>
        <pc:cxnChg chg="del">
          <ac:chgData name="Victoria Worthington" userId="3602fdab-493b-4fe0-87da-353562330a36" providerId="ADAL" clId="{CB000430-6B1A-47F1-B537-AA6725731C93}" dt="2019-03-04T10:30:54.585" v="347" actId="478"/>
          <ac:cxnSpMkLst>
            <pc:docMk/>
            <pc:sldMk cId="3085547561" sldId="411"/>
            <ac:cxnSpMk id="22" creationId="{E73BB4AF-F88D-4E8F-B9CB-0CA5C9E7B61E}"/>
          </ac:cxnSpMkLst>
        </pc:cxnChg>
        <pc:cxnChg chg="del">
          <ac:chgData name="Victoria Worthington" userId="3602fdab-493b-4fe0-87da-353562330a36" providerId="ADAL" clId="{CB000430-6B1A-47F1-B537-AA6725731C93}" dt="2019-03-04T10:30:53.788" v="346" actId="478"/>
          <ac:cxnSpMkLst>
            <pc:docMk/>
            <pc:sldMk cId="3085547561" sldId="411"/>
            <ac:cxnSpMk id="24" creationId="{168ED664-E1BD-4B37-9110-DD31CD8FADA0}"/>
          </ac:cxnSpMkLst>
        </pc:cxnChg>
      </pc:sldChg>
      <pc:sldChg chg="modSp add ord">
        <pc:chgData name="Victoria Worthington" userId="3602fdab-493b-4fe0-87da-353562330a36" providerId="ADAL" clId="{CB000430-6B1A-47F1-B537-AA6725731C93}" dt="2019-03-04T10:32:46.498" v="409" actId="20577"/>
        <pc:sldMkLst>
          <pc:docMk/>
          <pc:sldMk cId="2450510503" sldId="412"/>
        </pc:sldMkLst>
        <pc:spChg chg="mod">
          <ac:chgData name="Victoria Worthington" userId="3602fdab-493b-4fe0-87da-353562330a36" providerId="ADAL" clId="{CB000430-6B1A-47F1-B537-AA6725731C93}" dt="2019-03-04T10:32:46.498" v="409" actId="20577"/>
          <ac:spMkLst>
            <pc:docMk/>
            <pc:sldMk cId="2450510503" sldId="412"/>
            <ac:spMk id="19" creationId="{5252A847-DE45-4FA3-A1F8-EEBEB845FF8E}"/>
          </ac:spMkLst>
        </pc:spChg>
      </pc:sldChg>
      <pc:sldChg chg="addSp delSp modSp add ord">
        <pc:chgData name="Victoria Worthington" userId="3602fdab-493b-4fe0-87da-353562330a36" providerId="ADAL" clId="{CB000430-6B1A-47F1-B537-AA6725731C93}" dt="2019-03-04T10:44:52.941" v="487" actId="20577"/>
        <pc:sldMkLst>
          <pc:docMk/>
          <pc:sldMk cId="2133244370" sldId="413"/>
        </pc:sldMkLst>
        <pc:spChg chg="add">
          <ac:chgData name="Victoria Worthington" userId="3602fdab-493b-4fe0-87da-353562330a36" providerId="ADAL" clId="{CB000430-6B1A-47F1-B537-AA6725731C93}" dt="2019-03-04T10:43:49.793" v="449"/>
          <ac:spMkLst>
            <pc:docMk/>
            <pc:sldMk cId="2133244370" sldId="413"/>
            <ac:spMk id="7" creationId="{0B88B33D-71FD-4A14-A69B-1AABC04BC0AC}"/>
          </ac:spMkLst>
        </pc:spChg>
        <pc:spChg chg="add mod">
          <ac:chgData name="Victoria Worthington" userId="3602fdab-493b-4fe0-87da-353562330a36" providerId="ADAL" clId="{CB000430-6B1A-47F1-B537-AA6725731C93}" dt="2019-03-04T10:44:52.941" v="487" actId="20577"/>
          <ac:spMkLst>
            <pc:docMk/>
            <pc:sldMk cId="2133244370" sldId="413"/>
            <ac:spMk id="8" creationId="{7695F885-FD54-4674-A644-E07BF9CA6793}"/>
          </ac:spMkLst>
        </pc:spChg>
        <pc:spChg chg="add">
          <ac:chgData name="Victoria Worthington" userId="3602fdab-493b-4fe0-87da-353562330a36" providerId="ADAL" clId="{CB000430-6B1A-47F1-B537-AA6725731C93}" dt="2019-03-04T10:43:49.793" v="449"/>
          <ac:spMkLst>
            <pc:docMk/>
            <pc:sldMk cId="2133244370" sldId="413"/>
            <ac:spMk id="12" creationId="{7004E01A-3B93-4A3D-BAD6-67AE223142A6}"/>
          </ac:spMkLst>
        </pc:spChg>
        <pc:spChg chg="add mod">
          <ac:chgData name="Victoria Worthington" userId="3602fdab-493b-4fe0-87da-353562330a36" providerId="ADAL" clId="{CB000430-6B1A-47F1-B537-AA6725731C93}" dt="2019-03-04T10:44:49.783" v="482" actId="20577"/>
          <ac:spMkLst>
            <pc:docMk/>
            <pc:sldMk cId="2133244370" sldId="413"/>
            <ac:spMk id="13" creationId="{0921895B-09CD-49F8-9BE3-EDAF3946B96E}"/>
          </ac:spMkLst>
        </pc:spChg>
        <pc:spChg chg="add">
          <ac:chgData name="Victoria Worthington" userId="3602fdab-493b-4fe0-87da-353562330a36" providerId="ADAL" clId="{CB000430-6B1A-47F1-B537-AA6725731C93}" dt="2019-03-04T10:43:49.793" v="449"/>
          <ac:spMkLst>
            <pc:docMk/>
            <pc:sldMk cId="2133244370" sldId="413"/>
            <ac:spMk id="14" creationId="{5C4C1D8A-3AEA-42F1-ABE9-3B831D0A0F8B}"/>
          </ac:spMkLst>
        </pc:spChg>
        <pc:spChg chg="add">
          <ac:chgData name="Victoria Worthington" userId="3602fdab-493b-4fe0-87da-353562330a36" providerId="ADAL" clId="{CB000430-6B1A-47F1-B537-AA6725731C93}" dt="2019-03-04T10:43:49.793" v="449"/>
          <ac:spMkLst>
            <pc:docMk/>
            <pc:sldMk cId="2133244370" sldId="413"/>
            <ac:spMk id="15" creationId="{6123AC86-23CE-4B06-8B75-577A47A37E95}"/>
          </ac:spMkLst>
        </pc:spChg>
        <pc:spChg chg="mod">
          <ac:chgData name="Victoria Worthington" userId="3602fdab-493b-4fe0-87da-353562330a36" providerId="ADAL" clId="{CB000430-6B1A-47F1-B537-AA6725731C93}" dt="2019-03-04T10:44:44.494" v="473" actId="20577"/>
          <ac:spMkLst>
            <pc:docMk/>
            <pc:sldMk cId="2133244370" sldId="413"/>
            <ac:spMk id="19" creationId="{5252A847-DE45-4FA3-A1F8-EEBEB845FF8E}"/>
          </ac:spMkLst>
        </pc:spChg>
        <pc:graphicFrameChg chg="del modGraphic">
          <ac:chgData name="Victoria Worthington" userId="3602fdab-493b-4fe0-87da-353562330a36" providerId="ADAL" clId="{CB000430-6B1A-47F1-B537-AA6725731C93}" dt="2019-03-04T10:43:41.764" v="448" actId="478"/>
          <ac:graphicFrameMkLst>
            <pc:docMk/>
            <pc:sldMk cId="2133244370" sldId="413"/>
            <ac:graphicFrameMk id="6" creationId="{C02DB1ED-059F-4A75-80BD-E6203ED233A5}"/>
          </ac:graphicFrameMkLst>
        </pc:graphicFrameChg>
        <pc:cxnChg chg="add">
          <ac:chgData name="Victoria Worthington" userId="3602fdab-493b-4fe0-87da-353562330a36" providerId="ADAL" clId="{CB000430-6B1A-47F1-B537-AA6725731C93}" dt="2019-03-04T10:43:49.793" v="449"/>
          <ac:cxnSpMkLst>
            <pc:docMk/>
            <pc:sldMk cId="2133244370" sldId="413"/>
            <ac:cxnSpMk id="16" creationId="{E26579B4-946A-429C-9DCA-34620415094E}"/>
          </ac:cxnSpMkLst>
        </pc:cxnChg>
        <pc:cxnChg chg="add">
          <ac:chgData name="Victoria Worthington" userId="3602fdab-493b-4fe0-87da-353562330a36" providerId="ADAL" clId="{CB000430-6B1A-47F1-B537-AA6725731C93}" dt="2019-03-04T10:43:49.793" v="449"/>
          <ac:cxnSpMkLst>
            <pc:docMk/>
            <pc:sldMk cId="2133244370" sldId="413"/>
            <ac:cxnSpMk id="17" creationId="{60D38705-45A8-47DE-AB0E-A794A8E03277}"/>
          </ac:cxnSpMkLst>
        </pc:cxnChg>
        <pc:cxnChg chg="add">
          <ac:chgData name="Victoria Worthington" userId="3602fdab-493b-4fe0-87da-353562330a36" providerId="ADAL" clId="{CB000430-6B1A-47F1-B537-AA6725731C93}" dt="2019-03-04T10:43:49.793" v="449"/>
          <ac:cxnSpMkLst>
            <pc:docMk/>
            <pc:sldMk cId="2133244370" sldId="413"/>
            <ac:cxnSpMk id="18" creationId="{2FD4729C-616E-49DC-91C4-5A4FE11F6FFF}"/>
          </ac:cxnSpMkLst>
        </pc:cxnChg>
      </pc:sldChg>
      <pc:sldChg chg="delSp modSp add ord">
        <pc:chgData name="Victoria Worthington" userId="3602fdab-493b-4fe0-87da-353562330a36" providerId="ADAL" clId="{CB000430-6B1A-47F1-B537-AA6725731C93}" dt="2019-03-04T10:44:40.948" v="469" actId="20577"/>
        <pc:sldMkLst>
          <pc:docMk/>
          <pc:sldMk cId="1187210248" sldId="414"/>
        </pc:sldMkLst>
        <pc:spChg chg="mod">
          <ac:chgData name="Victoria Worthington" userId="3602fdab-493b-4fe0-87da-353562330a36" providerId="ADAL" clId="{CB000430-6B1A-47F1-B537-AA6725731C93}" dt="2019-03-04T10:44:35.262" v="464" actId="20577"/>
          <ac:spMkLst>
            <pc:docMk/>
            <pc:sldMk cId="1187210248" sldId="414"/>
            <ac:spMk id="8" creationId="{7695F885-FD54-4674-A644-E07BF9CA6793}"/>
          </ac:spMkLst>
        </pc:spChg>
        <pc:spChg chg="mod">
          <ac:chgData name="Victoria Worthington" userId="3602fdab-493b-4fe0-87da-353562330a36" providerId="ADAL" clId="{CB000430-6B1A-47F1-B537-AA6725731C93}" dt="2019-03-04T10:44:32.172" v="459" actId="20577"/>
          <ac:spMkLst>
            <pc:docMk/>
            <pc:sldMk cId="1187210248" sldId="414"/>
            <ac:spMk id="13" creationId="{0921895B-09CD-49F8-9BE3-EDAF3946B96E}"/>
          </ac:spMkLst>
        </pc:spChg>
        <pc:spChg chg="mod">
          <ac:chgData name="Victoria Worthington" userId="3602fdab-493b-4fe0-87da-353562330a36" providerId="ADAL" clId="{CB000430-6B1A-47F1-B537-AA6725731C93}" dt="2019-03-04T10:44:40.948" v="469" actId="20577"/>
          <ac:spMkLst>
            <pc:docMk/>
            <pc:sldMk cId="1187210248" sldId="414"/>
            <ac:spMk id="19" creationId="{5252A847-DE45-4FA3-A1F8-EEBEB845FF8E}"/>
          </ac:spMkLst>
        </pc:spChg>
        <pc:cxnChg chg="del">
          <ac:chgData name="Victoria Worthington" userId="3602fdab-493b-4fe0-87da-353562330a36" providerId="ADAL" clId="{CB000430-6B1A-47F1-B537-AA6725731C93}" dt="2019-03-04T10:44:05.872" v="456" actId="478"/>
          <ac:cxnSpMkLst>
            <pc:docMk/>
            <pc:sldMk cId="1187210248" sldId="414"/>
            <ac:cxnSpMk id="16" creationId="{E26579B4-946A-429C-9DCA-34620415094E}"/>
          </ac:cxnSpMkLst>
        </pc:cxnChg>
        <pc:cxnChg chg="del">
          <ac:chgData name="Victoria Worthington" userId="3602fdab-493b-4fe0-87da-353562330a36" providerId="ADAL" clId="{CB000430-6B1A-47F1-B537-AA6725731C93}" dt="2019-03-04T10:44:03.973" v="454" actId="478"/>
          <ac:cxnSpMkLst>
            <pc:docMk/>
            <pc:sldMk cId="1187210248" sldId="414"/>
            <ac:cxnSpMk id="17" creationId="{60D38705-45A8-47DE-AB0E-A794A8E03277}"/>
          </ac:cxnSpMkLst>
        </pc:cxnChg>
        <pc:cxnChg chg="del">
          <ac:chgData name="Victoria Worthington" userId="3602fdab-493b-4fe0-87da-353562330a36" providerId="ADAL" clId="{CB000430-6B1A-47F1-B537-AA6725731C93}" dt="2019-03-04T10:44:04.966" v="455" actId="478"/>
          <ac:cxnSpMkLst>
            <pc:docMk/>
            <pc:sldMk cId="1187210248" sldId="414"/>
            <ac:cxnSpMk id="18" creationId="{2FD4729C-616E-49DC-91C4-5A4FE11F6FFF}"/>
          </ac:cxnSpMkLst>
        </pc:cxnChg>
      </pc:sldChg>
      <pc:sldChg chg="addSp delSp modSp add">
        <pc:chgData name="Victoria Worthington" userId="3602fdab-493b-4fe0-87da-353562330a36" providerId="ADAL" clId="{CB000430-6B1A-47F1-B537-AA6725731C93}" dt="2019-03-04T14:55:07.775" v="801"/>
        <pc:sldMkLst>
          <pc:docMk/>
          <pc:sldMk cId="2627300604" sldId="415"/>
        </pc:sldMkLst>
        <pc:spChg chg="add">
          <ac:chgData name="Victoria Worthington" userId="3602fdab-493b-4fe0-87da-353562330a36" providerId="ADAL" clId="{CB000430-6B1A-47F1-B537-AA6725731C93}" dt="2019-03-04T14:55:07.775" v="801"/>
          <ac:spMkLst>
            <pc:docMk/>
            <pc:sldMk cId="2627300604" sldId="415"/>
            <ac:spMk id="7" creationId="{D07E07FE-CBF0-4659-BDFD-486E2B3C9B6F}"/>
          </ac:spMkLst>
        </pc:spChg>
        <pc:spChg chg="add">
          <ac:chgData name="Victoria Worthington" userId="3602fdab-493b-4fe0-87da-353562330a36" providerId="ADAL" clId="{CB000430-6B1A-47F1-B537-AA6725731C93}" dt="2019-03-04T14:55:07.775" v="801"/>
          <ac:spMkLst>
            <pc:docMk/>
            <pc:sldMk cId="2627300604" sldId="415"/>
            <ac:spMk id="8" creationId="{B2EB19F9-2CEB-4384-9C94-FF265523E843}"/>
          </ac:spMkLst>
        </pc:spChg>
        <pc:spChg chg="mod">
          <ac:chgData name="Victoria Worthington" userId="3602fdab-493b-4fe0-87da-353562330a36" providerId="ADAL" clId="{CB000430-6B1A-47F1-B537-AA6725731C93}" dt="2019-03-04T14:55:02.199" v="800" actId="255"/>
          <ac:spMkLst>
            <pc:docMk/>
            <pc:sldMk cId="2627300604" sldId="415"/>
            <ac:spMk id="19" creationId="{5252A847-DE45-4FA3-A1F8-EEBEB845FF8E}"/>
          </ac:spMkLst>
        </pc:spChg>
        <pc:graphicFrameChg chg="del">
          <ac:chgData name="Victoria Worthington" userId="3602fdab-493b-4fe0-87da-353562330a36" providerId="ADAL" clId="{CB000430-6B1A-47F1-B537-AA6725731C93}" dt="2019-03-04T14:52:57.639" v="778" actId="478"/>
          <ac:graphicFrameMkLst>
            <pc:docMk/>
            <pc:sldMk cId="2627300604" sldId="415"/>
            <ac:graphicFrameMk id="21" creationId="{98CBDB8D-BA60-4597-926D-9E2DD00F85BD}"/>
          </ac:graphicFrameMkLst>
        </pc:graphicFrameChg>
      </pc:sldChg>
      <pc:sldChg chg="modSp add">
        <pc:chgData name="Victoria Worthington" userId="3602fdab-493b-4fe0-87da-353562330a36" providerId="ADAL" clId="{CB000430-6B1A-47F1-B537-AA6725731C93}" dt="2019-03-04T14:55:54.745" v="817" actId="255"/>
        <pc:sldMkLst>
          <pc:docMk/>
          <pc:sldMk cId="1721118664" sldId="416"/>
        </pc:sldMkLst>
        <pc:spChg chg="mod">
          <ac:chgData name="Victoria Worthington" userId="3602fdab-493b-4fe0-87da-353562330a36" providerId="ADAL" clId="{CB000430-6B1A-47F1-B537-AA6725731C93}" dt="2019-03-04T14:55:54.745" v="817" actId="255"/>
          <ac:spMkLst>
            <pc:docMk/>
            <pc:sldMk cId="1721118664" sldId="416"/>
            <ac:spMk id="19" creationId="{5252A847-DE45-4FA3-A1F8-EEBEB845FF8E}"/>
          </ac:spMkLst>
        </pc:spChg>
      </pc:sldChg>
      <pc:sldChg chg="modSp add">
        <pc:chgData name="Victoria Worthington" userId="3602fdab-493b-4fe0-87da-353562330a36" providerId="ADAL" clId="{CB000430-6B1A-47F1-B537-AA6725731C93}" dt="2019-03-04T14:55:46.595" v="813" actId="255"/>
        <pc:sldMkLst>
          <pc:docMk/>
          <pc:sldMk cId="2754213088" sldId="417"/>
        </pc:sldMkLst>
        <pc:spChg chg="mod">
          <ac:chgData name="Victoria Worthington" userId="3602fdab-493b-4fe0-87da-353562330a36" providerId="ADAL" clId="{CB000430-6B1A-47F1-B537-AA6725731C93}" dt="2019-03-04T14:55:46.595" v="813" actId="255"/>
          <ac:spMkLst>
            <pc:docMk/>
            <pc:sldMk cId="2754213088" sldId="417"/>
            <ac:spMk id="19" creationId="{5252A847-DE45-4FA3-A1F8-EEBEB845FF8E}"/>
          </ac:spMkLst>
        </pc:spChg>
      </pc:sldChg>
    </pc:docChg>
  </pc:docChgLst>
  <pc:docChgLst>
    <pc:chgData name="Jan Fitzpatrick" userId="d1b284ec-d1dd-4765-b823-b34899491c26" providerId="ADAL" clId="{F1AFC418-0F59-406C-A628-A26A754C31D5}"/>
    <pc:docChg chg="modSld">
      <pc:chgData name="Jan Fitzpatrick" userId="d1b284ec-d1dd-4765-b823-b34899491c26" providerId="ADAL" clId="{F1AFC418-0F59-406C-A628-A26A754C31D5}" dt="2019-03-04T11:45:23.899" v="0" actId="13926"/>
      <pc:docMkLst>
        <pc:docMk/>
      </pc:docMkLst>
      <pc:sldChg chg="modSp">
        <pc:chgData name="Jan Fitzpatrick" userId="d1b284ec-d1dd-4765-b823-b34899491c26" providerId="ADAL" clId="{F1AFC418-0F59-406C-A628-A26A754C31D5}" dt="2019-03-04T11:45:23.899" v="0" actId="13926"/>
        <pc:sldMkLst>
          <pc:docMk/>
          <pc:sldMk cId="3229830299" sldId="408"/>
        </pc:sldMkLst>
        <pc:spChg chg="mod">
          <ac:chgData name="Jan Fitzpatrick" userId="d1b284ec-d1dd-4765-b823-b34899491c26" providerId="ADAL" clId="{F1AFC418-0F59-406C-A628-A26A754C31D5}" dt="2019-03-04T11:45:23.899" v="0" actId="13926"/>
          <ac:spMkLst>
            <pc:docMk/>
            <pc:sldMk cId="3229830299" sldId="408"/>
            <ac:spMk id="19" creationId="{5252A847-DE45-4FA3-A1F8-EEBEB845FF8E}"/>
          </ac:spMkLst>
        </pc:spChg>
      </pc:sldChg>
    </pc:docChg>
  </pc:docChgLst>
  <pc:docChgLst>
    <pc:chgData name="Claire Walker" userId="ea9b7a16-6533-4bfc-968f-2b771b65ab59" providerId="ADAL" clId="{3DBCB4AD-6A29-470E-8819-9E1D485C31C0}"/>
    <pc:docChg chg="undo custSel addSld delSld modSld sldOrd">
      <pc:chgData name="Claire Walker" userId="ea9b7a16-6533-4bfc-968f-2b771b65ab59" providerId="ADAL" clId="{3DBCB4AD-6A29-470E-8819-9E1D485C31C0}" dt="2019-03-01T09:05:11.738" v="1587" actId="207"/>
      <pc:docMkLst>
        <pc:docMk/>
      </pc:docMkLst>
      <pc:sldChg chg="modSp">
        <pc:chgData name="Claire Walker" userId="ea9b7a16-6533-4bfc-968f-2b771b65ab59" providerId="ADAL" clId="{3DBCB4AD-6A29-470E-8819-9E1D485C31C0}" dt="2019-02-28T12:57:36.157" v="23" actId="313"/>
        <pc:sldMkLst>
          <pc:docMk/>
          <pc:sldMk cId="2637481266" sldId="256"/>
        </pc:sldMkLst>
        <pc:spChg chg="mod">
          <ac:chgData name="Claire Walker" userId="ea9b7a16-6533-4bfc-968f-2b771b65ab59" providerId="ADAL" clId="{3DBCB4AD-6A29-470E-8819-9E1D485C31C0}" dt="2019-02-28T12:57:36.157" v="23" actId="313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Claire Walker" userId="ea9b7a16-6533-4bfc-968f-2b771b65ab59" providerId="ADAL" clId="{3DBCB4AD-6A29-470E-8819-9E1D485C31C0}" dt="2019-02-28T14:32:01.687" v="1025" actId="465"/>
        <pc:sldMkLst>
          <pc:docMk/>
          <pc:sldMk cId="636014570" sldId="314"/>
        </pc:sldMkLst>
        <pc:spChg chg="add mod">
          <ac:chgData name="Claire Walker" userId="ea9b7a16-6533-4bfc-968f-2b771b65ab59" providerId="ADAL" clId="{3DBCB4AD-6A29-470E-8819-9E1D485C31C0}" dt="2019-02-28T14:32:01.687" v="1025" actId="465"/>
          <ac:spMkLst>
            <pc:docMk/>
            <pc:sldMk cId="636014570" sldId="314"/>
            <ac:spMk id="7" creationId="{E4D740DB-CE13-43C7-882B-92B09688A1AC}"/>
          </ac:spMkLst>
        </pc:spChg>
        <pc:spChg chg="add mod">
          <ac:chgData name="Claire Walker" userId="ea9b7a16-6533-4bfc-968f-2b771b65ab59" providerId="ADAL" clId="{3DBCB4AD-6A29-470E-8819-9E1D485C31C0}" dt="2019-02-28T14:32:01.687" v="1025" actId="465"/>
          <ac:spMkLst>
            <pc:docMk/>
            <pc:sldMk cId="636014570" sldId="314"/>
            <ac:spMk id="8" creationId="{D175C2FF-92E1-4416-8EEA-699FF7832AF3}"/>
          </ac:spMkLst>
        </pc:spChg>
        <pc:spChg chg="add mod">
          <ac:chgData name="Claire Walker" userId="ea9b7a16-6533-4bfc-968f-2b771b65ab59" providerId="ADAL" clId="{3DBCB4AD-6A29-470E-8819-9E1D485C31C0}" dt="2019-02-28T14:32:01.687" v="1025" actId="465"/>
          <ac:spMkLst>
            <pc:docMk/>
            <pc:sldMk cId="636014570" sldId="314"/>
            <ac:spMk id="12" creationId="{4DEE765D-FFD2-451B-85AB-06BE294A0D10}"/>
          </ac:spMkLst>
        </pc:spChg>
        <pc:spChg chg="mod">
          <ac:chgData name="Claire Walker" userId="ea9b7a16-6533-4bfc-968f-2b771b65ab59" providerId="ADAL" clId="{3DBCB4AD-6A29-470E-8819-9E1D485C31C0}" dt="2019-02-28T14:31:37.488" v="1019" actId="20577"/>
          <ac:spMkLst>
            <pc:docMk/>
            <pc:sldMk cId="636014570" sldId="314"/>
            <ac:spMk id="19" creationId="{5252A847-DE45-4FA3-A1F8-EEBEB845FF8E}"/>
          </ac:spMkLst>
        </pc:spChg>
        <pc:graphicFrameChg chg="add mod modGraphic">
          <ac:chgData name="Claire Walker" userId="ea9b7a16-6533-4bfc-968f-2b771b65ab59" providerId="ADAL" clId="{3DBCB4AD-6A29-470E-8819-9E1D485C31C0}" dt="2019-02-28T14:30:32.651" v="945" actId="1036"/>
          <ac:graphicFrameMkLst>
            <pc:docMk/>
            <pc:sldMk cId="636014570" sldId="314"/>
            <ac:graphicFrameMk id="6" creationId="{66ED0233-C049-4678-9313-E4AED6DF5704}"/>
          </ac:graphicFrameMkLst>
        </pc:graphicFrameChg>
        <pc:cxnChg chg="add del mod">
          <ac:chgData name="Claire Walker" userId="ea9b7a16-6533-4bfc-968f-2b771b65ab59" providerId="ADAL" clId="{3DBCB4AD-6A29-470E-8819-9E1D485C31C0}" dt="2019-02-28T14:31:32.601" v="1015" actId="478"/>
          <ac:cxnSpMkLst>
            <pc:docMk/>
            <pc:sldMk cId="636014570" sldId="314"/>
            <ac:cxnSpMk id="13" creationId="{66F7E444-1F36-4A33-9724-F508F58209D7}"/>
          </ac:cxnSpMkLst>
        </pc:cxnChg>
        <pc:cxnChg chg="add del mod">
          <ac:chgData name="Claire Walker" userId="ea9b7a16-6533-4bfc-968f-2b771b65ab59" providerId="ADAL" clId="{3DBCB4AD-6A29-470E-8819-9E1D485C31C0}" dt="2019-02-28T14:31:32.601" v="1015" actId="478"/>
          <ac:cxnSpMkLst>
            <pc:docMk/>
            <pc:sldMk cId="636014570" sldId="314"/>
            <ac:cxnSpMk id="14" creationId="{F8BBD625-F583-4019-B33F-39ED9C3AA15E}"/>
          </ac:cxnSpMkLst>
        </pc:cxnChg>
        <pc:cxnChg chg="add del mod">
          <ac:chgData name="Claire Walker" userId="ea9b7a16-6533-4bfc-968f-2b771b65ab59" providerId="ADAL" clId="{3DBCB4AD-6A29-470E-8819-9E1D485C31C0}" dt="2019-02-28T14:31:32.601" v="1015" actId="478"/>
          <ac:cxnSpMkLst>
            <pc:docMk/>
            <pc:sldMk cId="636014570" sldId="314"/>
            <ac:cxnSpMk id="15" creationId="{9E74CC98-0E57-421A-995A-6F6DCCCA4093}"/>
          </ac:cxnSpMkLst>
        </pc:cxnChg>
        <pc:cxnChg chg="add del mod">
          <ac:chgData name="Claire Walker" userId="ea9b7a16-6533-4bfc-968f-2b771b65ab59" providerId="ADAL" clId="{3DBCB4AD-6A29-470E-8819-9E1D485C31C0}" dt="2019-02-28T14:31:32.601" v="1015" actId="478"/>
          <ac:cxnSpMkLst>
            <pc:docMk/>
            <pc:sldMk cId="636014570" sldId="314"/>
            <ac:cxnSpMk id="17" creationId="{0ED28033-C277-40A4-BD28-136303DB4C1F}"/>
          </ac:cxnSpMkLst>
        </pc:cxnChg>
      </pc:sldChg>
      <pc:sldChg chg="add ord">
        <pc:chgData name="Claire Walker" userId="ea9b7a16-6533-4bfc-968f-2b771b65ab59" providerId="ADAL" clId="{3DBCB4AD-6A29-470E-8819-9E1D485C31C0}" dt="2019-02-28T14:03:26.336" v="600"/>
        <pc:sldMkLst>
          <pc:docMk/>
          <pc:sldMk cId="332354265" sldId="366"/>
        </pc:sldMkLst>
      </pc:sldChg>
      <pc:sldChg chg="modSp">
        <pc:chgData name="Claire Walker" userId="ea9b7a16-6533-4bfc-968f-2b771b65ab59" providerId="ADAL" clId="{3DBCB4AD-6A29-470E-8819-9E1D485C31C0}" dt="2019-02-28T12:57:24.295" v="11" actId="313"/>
        <pc:sldMkLst>
          <pc:docMk/>
          <pc:sldMk cId="3401100034" sldId="390"/>
        </pc:sldMkLst>
        <pc:spChg chg="mod">
          <ac:chgData name="Claire Walker" userId="ea9b7a16-6533-4bfc-968f-2b771b65ab59" providerId="ADAL" clId="{3DBCB4AD-6A29-470E-8819-9E1D485C31C0}" dt="2019-02-28T12:57:24.295" v="11" actId="313"/>
          <ac:spMkLst>
            <pc:docMk/>
            <pc:sldMk cId="3401100034" sldId="390"/>
            <ac:spMk id="7" creationId="{C0CD6503-388C-4F9E-9FB0-9053D8579D01}"/>
          </ac:spMkLst>
        </pc:spChg>
      </pc:sldChg>
      <pc:sldChg chg="modSp">
        <pc:chgData name="Claire Walker" userId="ea9b7a16-6533-4bfc-968f-2b771b65ab59" providerId="ADAL" clId="{3DBCB4AD-6A29-470E-8819-9E1D485C31C0}" dt="2019-02-28T12:57:47.399" v="35" actId="313"/>
        <pc:sldMkLst>
          <pc:docMk/>
          <pc:sldMk cId="2075266808" sldId="391"/>
        </pc:sldMkLst>
        <pc:spChg chg="mod">
          <ac:chgData name="Claire Walker" userId="ea9b7a16-6533-4bfc-968f-2b771b65ab59" providerId="ADAL" clId="{3DBCB4AD-6A29-470E-8819-9E1D485C31C0}" dt="2019-02-28T12:57:47.399" v="35" actId="313"/>
          <ac:spMkLst>
            <pc:docMk/>
            <pc:sldMk cId="2075266808" sldId="391"/>
            <ac:spMk id="19" creationId="{5252A847-DE45-4FA3-A1F8-EEBEB845FF8E}"/>
          </ac:spMkLst>
        </pc:spChg>
      </pc:sldChg>
      <pc:sldChg chg="addSp delSp modSp add">
        <pc:chgData name="Claire Walker" userId="ea9b7a16-6533-4bfc-968f-2b771b65ab59" providerId="ADAL" clId="{3DBCB4AD-6A29-470E-8819-9E1D485C31C0}" dt="2019-02-28T14:02:32.096" v="587" actId="478"/>
        <pc:sldMkLst>
          <pc:docMk/>
          <pc:sldMk cId="3080744022" sldId="394"/>
        </pc:sldMkLst>
        <pc:spChg chg="add del mod">
          <ac:chgData name="Claire Walker" userId="ea9b7a16-6533-4bfc-968f-2b771b65ab59" providerId="ADAL" clId="{3DBCB4AD-6A29-470E-8819-9E1D485C31C0}" dt="2019-02-28T14:02:32.096" v="587" actId="478"/>
          <ac:spMkLst>
            <pc:docMk/>
            <pc:sldMk cId="3080744022" sldId="394"/>
            <ac:spMk id="2" creationId="{E786A134-9582-448B-BA03-B886A86D10D2}"/>
          </ac:spMkLst>
        </pc:spChg>
        <pc:spChg chg="add del">
          <ac:chgData name="Claire Walker" userId="ea9b7a16-6533-4bfc-968f-2b771b65ab59" providerId="ADAL" clId="{3DBCB4AD-6A29-470E-8819-9E1D485C31C0}" dt="2019-02-28T13:59:24.944" v="544" actId="478"/>
          <ac:spMkLst>
            <pc:docMk/>
            <pc:sldMk cId="3080744022" sldId="394"/>
            <ac:spMk id="6" creationId="{A4802D8C-8FDC-4948-B438-4DE1B04261D6}"/>
          </ac:spMkLst>
        </pc:spChg>
        <pc:spChg chg="add del">
          <ac:chgData name="Claire Walker" userId="ea9b7a16-6533-4bfc-968f-2b771b65ab59" providerId="ADAL" clId="{3DBCB4AD-6A29-470E-8819-9E1D485C31C0}" dt="2019-02-28T13:59:24.944" v="544" actId="478"/>
          <ac:spMkLst>
            <pc:docMk/>
            <pc:sldMk cId="3080744022" sldId="394"/>
            <ac:spMk id="7" creationId="{A1993117-40BA-437A-A3B2-A72591A440BB}"/>
          </ac:spMkLst>
        </pc:spChg>
        <pc:spChg chg="add del">
          <ac:chgData name="Claire Walker" userId="ea9b7a16-6533-4bfc-968f-2b771b65ab59" providerId="ADAL" clId="{3DBCB4AD-6A29-470E-8819-9E1D485C31C0}" dt="2019-02-28T13:59:24.944" v="544" actId="478"/>
          <ac:spMkLst>
            <pc:docMk/>
            <pc:sldMk cId="3080744022" sldId="394"/>
            <ac:spMk id="8" creationId="{77CFFF9D-9D01-4155-B9B9-CD5676DD3C6E}"/>
          </ac:spMkLst>
        </pc:spChg>
        <pc:spChg chg="add mod">
          <ac:chgData name="Claire Walker" userId="ea9b7a16-6533-4bfc-968f-2b771b65ab59" providerId="ADAL" clId="{3DBCB4AD-6A29-470E-8819-9E1D485C31C0}" dt="2019-02-28T13:59:39.537" v="553" actId="20577"/>
          <ac:spMkLst>
            <pc:docMk/>
            <pc:sldMk cId="3080744022" sldId="394"/>
            <ac:spMk id="12" creationId="{F4F519FC-77AC-4466-AB6F-160E46E9C958}"/>
          </ac:spMkLst>
        </pc:spChg>
        <pc:spChg chg="add mod">
          <ac:chgData name="Claire Walker" userId="ea9b7a16-6533-4bfc-968f-2b771b65ab59" providerId="ADAL" clId="{3DBCB4AD-6A29-470E-8819-9E1D485C31C0}" dt="2019-02-28T13:59:42.414" v="556" actId="20577"/>
          <ac:spMkLst>
            <pc:docMk/>
            <pc:sldMk cId="3080744022" sldId="394"/>
            <ac:spMk id="13" creationId="{6CE6676E-420E-43F6-BFD0-5497F78F151C}"/>
          </ac:spMkLst>
        </pc:spChg>
        <pc:spChg chg="add mod">
          <ac:chgData name="Claire Walker" userId="ea9b7a16-6533-4bfc-968f-2b771b65ab59" providerId="ADAL" clId="{3DBCB4AD-6A29-470E-8819-9E1D485C31C0}" dt="2019-02-28T13:59:48.029" v="561" actId="20577"/>
          <ac:spMkLst>
            <pc:docMk/>
            <pc:sldMk cId="3080744022" sldId="394"/>
            <ac:spMk id="14" creationId="{F0037E9F-4CC7-44DA-AD15-D5A1CE2E7DFB}"/>
          </ac:spMkLst>
        </pc:spChg>
        <pc:spChg chg="mod">
          <ac:chgData name="Claire Walker" userId="ea9b7a16-6533-4bfc-968f-2b771b65ab59" providerId="ADAL" clId="{3DBCB4AD-6A29-470E-8819-9E1D485C31C0}" dt="2019-02-28T14:02:25.794" v="585" actId="20577"/>
          <ac:spMkLst>
            <pc:docMk/>
            <pc:sldMk cId="3080744022" sldId="394"/>
            <ac:spMk id="19" creationId="{5252A847-DE45-4FA3-A1F8-EEBEB845FF8E}"/>
          </ac:spMkLst>
        </pc:spChg>
      </pc:sldChg>
      <pc:sldChg chg="add">
        <pc:chgData name="Claire Walker" userId="ea9b7a16-6533-4bfc-968f-2b771b65ab59" providerId="ADAL" clId="{3DBCB4AD-6A29-470E-8819-9E1D485C31C0}" dt="2019-02-28T14:02:28.047" v="586"/>
        <pc:sldMkLst>
          <pc:docMk/>
          <pc:sldMk cId="2089214412" sldId="395"/>
        </pc:sldMkLst>
      </pc:sldChg>
      <pc:sldChg chg="addSp delSp modSp add">
        <pc:chgData name="Claire Walker" userId="ea9b7a16-6533-4bfc-968f-2b771b65ab59" providerId="ADAL" clId="{3DBCB4AD-6A29-470E-8819-9E1D485C31C0}" dt="2019-02-28T14:12:54.377" v="704" actId="6549"/>
        <pc:sldMkLst>
          <pc:docMk/>
          <pc:sldMk cId="1880511577" sldId="396"/>
        </pc:sldMkLst>
        <pc:spChg chg="del">
          <ac:chgData name="Claire Walker" userId="ea9b7a16-6533-4bfc-968f-2b771b65ab59" providerId="ADAL" clId="{3DBCB4AD-6A29-470E-8819-9E1D485C31C0}" dt="2019-02-28T14:02:56.040" v="594" actId="478"/>
          <ac:spMkLst>
            <pc:docMk/>
            <pc:sldMk cId="1880511577" sldId="396"/>
            <ac:spMk id="2" creationId="{E786A134-9582-448B-BA03-B886A86D10D2}"/>
          </ac:spMkLst>
        </pc:spChg>
        <pc:spChg chg="del mod">
          <ac:chgData name="Claire Walker" userId="ea9b7a16-6533-4bfc-968f-2b771b65ab59" providerId="ADAL" clId="{3DBCB4AD-6A29-470E-8819-9E1D485C31C0}" dt="2019-02-28T14:03:00.383" v="598" actId="478"/>
          <ac:spMkLst>
            <pc:docMk/>
            <pc:sldMk cId="1880511577" sldId="396"/>
            <ac:spMk id="12" creationId="{F4F519FC-77AC-4466-AB6F-160E46E9C958}"/>
          </ac:spMkLst>
        </pc:spChg>
        <pc:spChg chg="del">
          <ac:chgData name="Claire Walker" userId="ea9b7a16-6533-4bfc-968f-2b771b65ab59" providerId="ADAL" clId="{3DBCB4AD-6A29-470E-8819-9E1D485C31C0}" dt="2019-02-28T14:02:58.060" v="595" actId="478"/>
          <ac:spMkLst>
            <pc:docMk/>
            <pc:sldMk cId="1880511577" sldId="396"/>
            <ac:spMk id="13" creationId="{6CE6676E-420E-43F6-BFD0-5497F78F151C}"/>
          </ac:spMkLst>
        </pc:spChg>
        <pc:spChg chg="del">
          <ac:chgData name="Claire Walker" userId="ea9b7a16-6533-4bfc-968f-2b771b65ab59" providerId="ADAL" clId="{3DBCB4AD-6A29-470E-8819-9E1D485C31C0}" dt="2019-02-28T14:02:58.678" v="596" actId="478"/>
          <ac:spMkLst>
            <pc:docMk/>
            <pc:sldMk cId="1880511577" sldId="396"/>
            <ac:spMk id="14" creationId="{F0037E9F-4CC7-44DA-AD15-D5A1CE2E7DFB}"/>
          </ac:spMkLst>
        </pc:spChg>
        <pc:spChg chg="add del">
          <ac:chgData name="Claire Walker" userId="ea9b7a16-6533-4bfc-968f-2b771b65ab59" providerId="ADAL" clId="{3DBCB4AD-6A29-470E-8819-9E1D485C31C0}" dt="2019-02-28T14:10:08.029" v="612" actId="478"/>
          <ac:spMkLst>
            <pc:docMk/>
            <pc:sldMk cId="1880511577" sldId="396"/>
            <ac:spMk id="15" creationId="{BA26BC89-A529-42DF-AD95-258937B2AEE6}"/>
          </ac:spMkLst>
        </pc:spChg>
        <pc:spChg chg="mod">
          <ac:chgData name="Claire Walker" userId="ea9b7a16-6533-4bfc-968f-2b771b65ab59" providerId="ADAL" clId="{3DBCB4AD-6A29-470E-8819-9E1D485C31C0}" dt="2019-02-28T14:10:31.135" v="615" actId="20577"/>
          <ac:spMkLst>
            <pc:docMk/>
            <pc:sldMk cId="1880511577" sldId="396"/>
            <ac:spMk id="19" creationId="{5252A847-DE45-4FA3-A1F8-EEBEB845FF8E}"/>
          </ac:spMkLst>
        </pc:spChg>
        <pc:spChg chg="add del">
          <ac:chgData name="Claire Walker" userId="ea9b7a16-6533-4bfc-968f-2b771b65ab59" providerId="ADAL" clId="{3DBCB4AD-6A29-470E-8819-9E1D485C31C0}" dt="2019-02-28T14:10:08.029" v="612" actId="478"/>
          <ac:spMkLst>
            <pc:docMk/>
            <pc:sldMk cId="1880511577" sldId="396"/>
            <ac:spMk id="23" creationId="{B3CB20EE-DE78-4999-8A35-5DEA20CC7352}"/>
          </ac:spMkLst>
        </pc:spChg>
        <pc:spChg chg="add mod">
          <ac:chgData name="Claire Walker" userId="ea9b7a16-6533-4bfc-968f-2b771b65ab59" providerId="ADAL" clId="{3DBCB4AD-6A29-470E-8819-9E1D485C31C0}" dt="2019-02-28T14:12:44.530" v="690" actId="20577"/>
          <ac:spMkLst>
            <pc:docMk/>
            <pc:sldMk cId="1880511577" sldId="396"/>
            <ac:spMk id="24" creationId="{9A591B8C-1DF4-4A4C-98E6-F0419D0A59AB}"/>
          </ac:spMkLst>
        </pc:spChg>
        <pc:spChg chg="add mod">
          <ac:chgData name="Claire Walker" userId="ea9b7a16-6533-4bfc-968f-2b771b65ab59" providerId="ADAL" clId="{3DBCB4AD-6A29-470E-8819-9E1D485C31C0}" dt="2019-02-28T14:11:42.900" v="635" actId="20577"/>
          <ac:spMkLst>
            <pc:docMk/>
            <pc:sldMk cId="1880511577" sldId="396"/>
            <ac:spMk id="25" creationId="{228C74B7-42AF-4BCB-BBED-FC6ABFF8751B}"/>
          </ac:spMkLst>
        </pc:spChg>
        <pc:spChg chg="add mod">
          <ac:chgData name="Claire Walker" userId="ea9b7a16-6533-4bfc-968f-2b771b65ab59" providerId="ADAL" clId="{3DBCB4AD-6A29-470E-8819-9E1D485C31C0}" dt="2019-02-28T14:11:15.009" v="620" actId="20577"/>
          <ac:spMkLst>
            <pc:docMk/>
            <pc:sldMk cId="1880511577" sldId="396"/>
            <ac:spMk id="26" creationId="{1C39C1C9-54E1-4E40-B1A6-A233F8671312}"/>
          </ac:spMkLst>
        </pc:spChg>
        <pc:spChg chg="add del">
          <ac:chgData name="Claire Walker" userId="ea9b7a16-6533-4bfc-968f-2b771b65ab59" providerId="ADAL" clId="{3DBCB4AD-6A29-470E-8819-9E1D485C31C0}" dt="2019-02-28T14:10:08.029" v="612" actId="478"/>
          <ac:spMkLst>
            <pc:docMk/>
            <pc:sldMk cId="1880511577" sldId="396"/>
            <ac:spMk id="27" creationId="{658A9B82-2BB9-43B1-8C90-4EFAEB97D9FA}"/>
          </ac:spMkLst>
        </pc:spChg>
        <pc:spChg chg="add del">
          <ac:chgData name="Claire Walker" userId="ea9b7a16-6533-4bfc-968f-2b771b65ab59" providerId="ADAL" clId="{3DBCB4AD-6A29-470E-8819-9E1D485C31C0}" dt="2019-02-28T14:10:08.029" v="612" actId="478"/>
          <ac:spMkLst>
            <pc:docMk/>
            <pc:sldMk cId="1880511577" sldId="396"/>
            <ac:spMk id="28" creationId="{EF08C093-DADC-4A94-8765-DA714C5A7E7D}"/>
          </ac:spMkLst>
        </pc:spChg>
        <pc:spChg chg="add mod">
          <ac:chgData name="Claire Walker" userId="ea9b7a16-6533-4bfc-968f-2b771b65ab59" providerId="ADAL" clId="{3DBCB4AD-6A29-470E-8819-9E1D485C31C0}" dt="2019-02-28T14:10:15.599" v="613" actId="1076"/>
          <ac:spMkLst>
            <pc:docMk/>
            <pc:sldMk cId="1880511577" sldId="396"/>
            <ac:spMk id="29" creationId="{2FFAE34D-792D-431C-B432-AC2FB91F4957}"/>
          </ac:spMkLst>
        </pc:spChg>
        <pc:spChg chg="add mod">
          <ac:chgData name="Claire Walker" userId="ea9b7a16-6533-4bfc-968f-2b771b65ab59" providerId="ADAL" clId="{3DBCB4AD-6A29-470E-8819-9E1D485C31C0}" dt="2019-02-28T14:10:21.496" v="614" actId="1076"/>
          <ac:spMkLst>
            <pc:docMk/>
            <pc:sldMk cId="1880511577" sldId="396"/>
            <ac:spMk id="30" creationId="{7EB27E16-6A9F-40A8-BC39-D0C5CA5C2945}"/>
          </ac:spMkLst>
        </pc:spChg>
        <pc:spChg chg="add mod">
          <ac:chgData name="Claire Walker" userId="ea9b7a16-6533-4bfc-968f-2b771b65ab59" providerId="ADAL" clId="{3DBCB4AD-6A29-470E-8819-9E1D485C31C0}" dt="2019-02-28T14:03:48.685" v="605" actId="20577"/>
          <ac:spMkLst>
            <pc:docMk/>
            <pc:sldMk cId="1880511577" sldId="396"/>
            <ac:spMk id="31" creationId="{A40FCDF1-14B6-49C5-B5DE-B33152BAAD6C}"/>
          </ac:spMkLst>
        </pc:spChg>
        <pc:spChg chg="add del">
          <ac:chgData name="Claire Walker" userId="ea9b7a16-6533-4bfc-968f-2b771b65ab59" providerId="ADAL" clId="{3DBCB4AD-6A29-470E-8819-9E1D485C31C0}" dt="2019-02-28T14:10:08.029" v="612" actId="478"/>
          <ac:spMkLst>
            <pc:docMk/>
            <pc:sldMk cId="1880511577" sldId="396"/>
            <ac:spMk id="36" creationId="{27B592E4-465A-4A89-A6A6-7D34DE6084B6}"/>
          </ac:spMkLst>
        </pc:spChg>
        <pc:spChg chg="add del">
          <ac:chgData name="Claire Walker" userId="ea9b7a16-6533-4bfc-968f-2b771b65ab59" providerId="ADAL" clId="{3DBCB4AD-6A29-470E-8819-9E1D485C31C0}" dt="2019-02-28T14:10:08.029" v="612" actId="478"/>
          <ac:spMkLst>
            <pc:docMk/>
            <pc:sldMk cId="1880511577" sldId="396"/>
            <ac:spMk id="37" creationId="{B498EDFF-9C1E-46FF-AED6-008623593FC3}"/>
          </ac:spMkLst>
        </pc:spChg>
        <pc:spChg chg="add mod">
          <ac:chgData name="Claire Walker" userId="ea9b7a16-6533-4bfc-968f-2b771b65ab59" providerId="ADAL" clId="{3DBCB4AD-6A29-470E-8819-9E1D485C31C0}" dt="2019-02-28T14:12:54.377" v="704" actId="6549"/>
          <ac:spMkLst>
            <pc:docMk/>
            <pc:sldMk cId="1880511577" sldId="396"/>
            <ac:spMk id="38" creationId="{B023B41E-4E5F-4AB6-82AE-ACF24BB38225}"/>
          </ac:spMkLst>
        </pc:spChg>
        <pc:spChg chg="add mod">
          <ac:chgData name="Claire Walker" userId="ea9b7a16-6533-4bfc-968f-2b771b65ab59" providerId="ADAL" clId="{3DBCB4AD-6A29-470E-8819-9E1D485C31C0}" dt="2019-02-28T14:12:53.412" v="703" actId="6549"/>
          <ac:spMkLst>
            <pc:docMk/>
            <pc:sldMk cId="1880511577" sldId="396"/>
            <ac:spMk id="39" creationId="{3B3C9646-2A0E-4D38-91DF-B16155BA21D3}"/>
          </ac:spMkLst>
        </pc:spChg>
        <pc:spChg chg="add mod">
          <ac:chgData name="Claire Walker" userId="ea9b7a16-6533-4bfc-968f-2b771b65ab59" providerId="ADAL" clId="{3DBCB4AD-6A29-470E-8819-9E1D485C31C0}" dt="2019-02-28T14:12:52.509" v="702" actId="6549"/>
          <ac:spMkLst>
            <pc:docMk/>
            <pc:sldMk cId="1880511577" sldId="396"/>
            <ac:spMk id="40" creationId="{E6B55950-1F59-44FE-A38B-BACEF2CDA521}"/>
          </ac:spMkLst>
        </pc:spChg>
        <pc:cxnChg chg="add">
          <ac:chgData name="Claire Walker" userId="ea9b7a16-6533-4bfc-968f-2b771b65ab59" providerId="ADAL" clId="{3DBCB4AD-6A29-470E-8819-9E1D485C31C0}" dt="2019-02-28T14:03:44.241" v="601"/>
          <ac:cxnSpMkLst>
            <pc:docMk/>
            <pc:sldMk cId="1880511577" sldId="396"/>
            <ac:cxnSpMk id="16" creationId="{95DFE113-4DA6-4774-ABE1-DDD983F397AA}"/>
          </ac:cxnSpMkLst>
        </pc:cxnChg>
        <pc:cxnChg chg="add">
          <ac:chgData name="Claire Walker" userId="ea9b7a16-6533-4bfc-968f-2b771b65ab59" providerId="ADAL" clId="{3DBCB4AD-6A29-470E-8819-9E1D485C31C0}" dt="2019-02-28T14:03:44.241" v="601"/>
          <ac:cxnSpMkLst>
            <pc:docMk/>
            <pc:sldMk cId="1880511577" sldId="396"/>
            <ac:cxnSpMk id="17" creationId="{DB4349A4-1C0F-4B75-AE1A-5AE7E3061FF8}"/>
          </ac:cxnSpMkLst>
        </pc:cxnChg>
        <pc:cxnChg chg="add mod">
          <ac:chgData name="Claire Walker" userId="ea9b7a16-6533-4bfc-968f-2b771b65ab59" providerId="ADAL" clId="{3DBCB4AD-6A29-470E-8819-9E1D485C31C0}" dt="2019-02-28T14:10:21.496" v="614" actId="1076"/>
          <ac:cxnSpMkLst>
            <pc:docMk/>
            <pc:sldMk cId="1880511577" sldId="396"/>
            <ac:cxnSpMk id="18" creationId="{9F565101-D79B-498A-A93B-2E2A1F8F31E8}"/>
          </ac:cxnSpMkLst>
        </pc:cxnChg>
        <pc:cxnChg chg="add mod">
          <ac:chgData name="Claire Walker" userId="ea9b7a16-6533-4bfc-968f-2b771b65ab59" providerId="ADAL" clId="{3DBCB4AD-6A29-470E-8819-9E1D485C31C0}" dt="2019-02-28T14:10:15.599" v="613" actId="1076"/>
          <ac:cxnSpMkLst>
            <pc:docMk/>
            <pc:sldMk cId="1880511577" sldId="396"/>
            <ac:cxnSpMk id="20" creationId="{2525F55A-3E33-4789-B5F1-0FAD5634A2C8}"/>
          </ac:cxnSpMkLst>
        </pc:cxnChg>
        <pc:cxnChg chg="add del">
          <ac:chgData name="Claire Walker" userId="ea9b7a16-6533-4bfc-968f-2b771b65ab59" providerId="ADAL" clId="{3DBCB4AD-6A29-470E-8819-9E1D485C31C0}" dt="2019-02-28T14:10:08.029" v="612" actId="478"/>
          <ac:cxnSpMkLst>
            <pc:docMk/>
            <pc:sldMk cId="1880511577" sldId="396"/>
            <ac:cxnSpMk id="21" creationId="{AE9D18F6-54FB-41C0-939E-2E3030072026}"/>
          </ac:cxnSpMkLst>
        </pc:cxnChg>
        <pc:cxnChg chg="add del">
          <ac:chgData name="Claire Walker" userId="ea9b7a16-6533-4bfc-968f-2b771b65ab59" providerId="ADAL" clId="{3DBCB4AD-6A29-470E-8819-9E1D485C31C0}" dt="2019-02-28T14:10:08.029" v="612" actId="478"/>
          <ac:cxnSpMkLst>
            <pc:docMk/>
            <pc:sldMk cId="1880511577" sldId="396"/>
            <ac:cxnSpMk id="22" creationId="{5D5A9624-9028-41A5-8492-8548D4AD1E45}"/>
          </ac:cxnSpMkLst>
        </pc:cxnChg>
        <pc:cxnChg chg="add mod">
          <ac:chgData name="Claire Walker" userId="ea9b7a16-6533-4bfc-968f-2b771b65ab59" providerId="ADAL" clId="{3DBCB4AD-6A29-470E-8819-9E1D485C31C0}" dt="2019-02-28T14:10:21.496" v="614" actId="1076"/>
          <ac:cxnSpMkLst>
            <pc:docMk/>
            <pc:sldMk cId="1880511577" sldId="396"/>
            <ac:cxnSpMk id="32" creationId="{8E19CA72-C229-438E-B575-2C79FD504659}"/>
          </ac:cxnSpMkLst>
        </pc:cxnChg>
        <pc:cxnChg chg="add mod">
          <ac:chgData name="Claire Walker" userId="ea9b7a16-6533-4bfc-968f-2b771b65ab59" providerId="ADAL" clId="{3DBCB4AD-6A29-470E-8819-9E1D485C31C0}" dt="2019-02-28T14:10:15.599" v="613" actId="1076"/>
          <ac:cxnSpMkLst>
            <pc:docMk/>
            <pc:sldMk cId="1880511577" sldId="396"/>
            <ac:cxnSpMk id="33" creationId="{04ACC0AF-7EC3-4BA9-81E1-F2554158235D}"/>
          </ac:cxnSpMkLst>
        </pc:cxnChg>
        <pc:cxnChg chg="add del">
          <ac:chgData name="Claire Walker" userId="ea9b7a16-6533-4bfc-968f-2b771b65ab59" providerId="ADAL" clId="{3DBCB4AD-6A29-470E-8819-9E1D485C31C0}" dt="2019-02-28T14:10:08.029" v="612" actId="478"/>
          <ac:cxnSpMkLst>
            <pc:docMk/>
            <pc:sldMk cId="1880511577" sldId="396"/>
            <ac:cxnSpMk id="34" creationId="{6C6C82D2-BEF5-44BA-80D8-50A191E83505}"/>
          </ac:cxnSpMkLst>
        </pc:cxnChg>
        <pc:cxnChg chg="add del">
          <ac:chgData name="Claire Walker" userId="ea9b7a16-6533-4bfc-968f-2b771b65ab59" providerId="ADAL" clId="{3DBCB4AD-6A29-470E-8819-9E1D485C31C0}" dt="2019-02-28T14:10:08.029" v="612" actId="478"/>
          <ac:cxnSpMkLst>
            <pc:docMk/>
            <pc:sldMk cId="1880511577" sldId="396"/>
            <ac:cxnSpMk id="35" creationId="{C530376E-C1B8-45CB-ACF2-5818EAAD0FA7}"/>
          </ac:cxnSpMkLst>
        </pc:cxnChg>
      </pc:sldChg>
      <pc:sldChg chg="add">
        <pc:chgData name="Claire Walker" userId="ea9b7a16-6533-4bfc-968f-2b771b65ab59" providerId="ADAL" clId="{3DBCB4AD-6A29-470E-8819-9E1D485C31C0}" dt="2019-02-28T14:12:50.002" v="701"/>
        <pc:sldMkLst>
          <pc:docMk/>
          <pc:sldMk cId="1891938496" sldId="397"/>
        </pc:sldMkLst>
      </pc:sldChg>
      <pc:sldChg chg="addSp delSp modSp add">
        <pc:chgData name="Claire Walker" userId="ea9b7a16-6533-4bfc-968f-2b771b65ab59" providerId="ADAL" clId="{3DBCB4AD-6A29-470E-8819-9E1D485C31C0}" dt="2019-02-28T14:23:34.669" v="865" actId="20577"/>
        <pc:sldMkLst>
          <pc:docMk/>
          <pc:sldMk cId="2225666738" sldId="398"/>
        </pc:sldMkLst>
        <pc:spChg chg="mod">
          <ac:chgData name="Claire Walker" userId="ea9b7a16-6533-4bfc-968f-2b771b65ab59" providerId="ADAL" clId="{3DBCB4AD-6A29-470E-8819-9E1D485C31C0}" dt="2019-02-28T14:23:34.669" v="865" actId="20577"/>
          <ac:spMkLst>
            <pc:docMk/>
            <pc:sldMk cId="2225666738" sldId="398"/>
            <ac:spMk id="19" creationId="{5252A847-DE45-4FA3-A1F8-EEBEB845FF8E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24" creationId="{9A591B8C-1DF4-4A4C-98E6-F0419D0A59AB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25" creationId="{228C74B7-42AF-4BCB-BBED-FC6ABFF8751B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26" creationId="{1C39C1C9-54E1-4E40-B1A6-A233F8671312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29" creationId="{2FFAE34D-792D-431C-B432-AC2FB91F4957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30" creationId="{7EB27E16-6A9F-40A8-BC39-D0C5CA5C2945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31" creationId="{A40FCDF1-14B6-49C5-B5DE-B33152BAAD6C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38" creationId="{B023B41E-4E5F-4AB6-82AE-ACF24BB38225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39" creationId="{3B3C9646-2A0E-4D38-91DF-B16155BA21D3}"/>
          </ac:spMkLst>
        </pc:spChg>
        <pc:spChg chg="del">
          <ac:chgData name="Claire Walker" userId="ea9b7a16-6533-4bfc-968f-2b771b65ab59" providerId="ADAL" clId="{3DBCB4AD-6A29-470E-8819-9E1D485C31C0}" dt="2019-02-28T14:16:01.572" v="738" actId="478"/>
          <ac:spMkLst>
            <pc:docMk/>
            <pc:sldMk cId="2225666738" sldId="398"/>
            <ac:spMk id="40" creationId="{E6B55950-1F59-44FE-A38B-BACEF2CDA521}"/>
          </ac:spMkLst>
        </pc:spChg>
        <pc:graphicFrameChg chg="add mod modGraphic">
          <ac:chgData name="Claire Walker" userId="ea9b7a16-6533-4bfc-968f-2b771b65ab59" providerId="ADAL" clId="{3DBCB4AD-6A29-470E-8819-9E1D485C31C0}" dt="2019-02-28T14:23:33.318" v="864" actId="20577"/>
          <ac:graphicFrameMkLst>
            <pc:docMk/>
            <pc:sldMk cId="2225666738" sldId="398"/>
            <ac:graphicFrameMk id="21" creationId="{80861AB7-3D45-428B-9AA2-A8855084E4DE}"/>
          </ac:graphicFrameMkLst>
        </pc:graphicFrameChg>
        <pc:cxnChg chg="del">
          <ac:chgData name="Claire Walker" userId="ea9b7a16-6533-4bfc-968f-2b771b65ab59" providerId="ADAL" clId="{3DBCB4AD-6A29-470E-8819-9E1D485C31C0}" dt="2019-02-28T14:16:01.572" v="738" actId="478"/>
          <ac:cxnSpMkLst>
            <pc:docMk/>
            <pc:sldMk cId="2225666738" sldId="398"/>
            <ac:cxnSpMk id="16" creationId="{95DFE113-4DA6-4774-ABE1-DDD983F397AA}"/>
          </ac:cxnSpMkLst>
        </pc:cxnChg>
        <pc:cxnChg chg="del">
          <ac:chgData name="Claire Walker" userId="ea9b7a16-6533-4bfc-968f-2b771b65ab59" providerId="ADAL" clId="{3DBCB4AD-6A29-470E-8819-9E1D485C31C0}" dt="2019-02-28T14:16:01.572" v="738" actId="478"/>
          <ac:cxnSpMkLst>
            <pc:docMk/>
            <pc:sldMk cId="2225666738" sldId="398"/>
            <ac:cxnSpMk id="17" creationId="{DB4349A4-1C0F-4B75-AE1A-5AE7E3061FF8}"/>
          </ac:cxnSpMkLst>
        </pc:cxnChg>
        <pc:cxnChg chg="del">
          <ac:chgData name="Claire Walker" userId="ea9b7a16-6533-4bfc-968f-2b771b65ab59" providerId="ADAL" clId="{3DBCB4AD-6A29-470E-8819-9E1D485C31C0}" dt="2019-02-28T14:16:01.572" v="738" actId="478"/>
          <ac:cxnSpMkLst>
            <pc:docMk/>
            <pc:sldMk cId="2225666738" sldId="398"/>
            <ac:cxnSpMk id="18" creationId="{9F565101-D79B-498A-A93B-2E2A1F8F31E8}"/>
          </ac:cxnSpMkLst>
        </pc:cxnChg>
        <pc:cxnChg chg="del">
          <ac:chgData name="Claire Walker" userId="ea9b7a16-6533-4bfc-968f-2b771b65ab59" providerId="ADAL" clId="{3DBCB4AD-6A29-470E-8819-9E1D485C31C0}" dt="2019-02-28T14:16:01.572" v="738" actId="478"/>
          <ac:cxnSpMkLst>
            <pc:docMk/>
            <pc:sldMk cId="2225666738" sldId="398"/>
            <ac:cxnSpMk id="20" creationId="{2525F55A-3E33-4789-B5F1-0FAD5634A2C8}"/>
          </ac:cxnSpMkLst>
        </pc:cxnChg>
        <pc:cxnChg chg="del">
          <ac:chgData name="Claire Walker" userId="ea9b7a16-6533-4bfc-968f-2b771b65ab59" providerId="ADAL" clId="{3DBCB4AD-6A29-470E-8819-9E1D485C31C0}" dt="2019-02-28T14:16:01.572" v="738" actId="478"/>
          <ac:cxnSpMkLst>
            <pc:docMk/>
            <pc:sldMk cId="2225666738" sldId="398"/>
            <ac:cxnSpMk id="32" creationId="{8E19CA72-C229-438E-B575-2C79FD504659}"/>
          </ac:cxnSpMkLst>
        </pc:cxnChg>
        <pc:cxnChg chg="del">
          <ac:chgData name="Claire Walker" userId="ea9b7a16-6533-4bfc-968f-2b771b65ab59" providerId="ADAL" clId="{3DBCB4AD-6A29-470E-8819-9E1D485C31C0}" dt="2019-02-28T14:16:01.572" v="738" actId="478"/>
          <ac:cxnSpMkLst>
            <pc:docMk/>
            <pc:sldMk cId="2225666738" sldId="398"/>
            <ac:cxnSpMk id="33" creationId="{04ACC0AF-7EC3-4BA9-81E1-F2554158235D}"/>
          </ac:cxnSpMkLst>
        </pc:cxnChg>
      </pc:sldChg>
      <pc:sldChg chg="add">
        <pc:chgData name="Claire Walker" userId="ea9b7a16-6533-4bfc-968f-2b771b65ab59" providerId="ADAL" clId="{3DBCB4AD-6A29-470E-8819-9E1D485C31C0}" dt="2019-02-28T14:23:29.285" v="861"/>
        <pc:sldMkLst>
          <pc:docMk/>
          <pc:sldMk cId="1387989563" sldId="399"/>
        </pc:sldMkLst>
      </pc:sldChg>
      <pc:sldChg chg="addSp modSp add">
        <pc:chgData name="Claire Walker" userId="ea9b7a16-6533-4bfc-968f-2b771b65ab59" providerId="ADAL" clId="{3DBCB4AD-6A29-470E-8819-9E1D485C31C0}" dt="2019-03-01T09:04:23.320" v="1579" actId="20577"/>
        <pc:sldMkLst>
          <pc:docMk/>
          <pc:sldMk cId="1038421949" sldId="402"/>
        </pc:sldMkLst>
        <pc:spChg chg="mod">
          <ac:chgData name="Claire Walker" userId="ea9b7a16-6533-4bfc-968f-2b771b65ab59" providerId="ADAL" clId="{3DBCB4AD-6A29-470E-8819-9E1D485C31C0}" dt="2019-03-01T09:04:23.320" v="1579" actId="20577"/>
          <ac:spMkLst>
            <pc:docMk/>
            <pc:sldMk cId="1038421949" sldId="402"/>
            <ac:spMk id="19" creationId="{5252A847-DE45-4FA3-A1F8-EEBEB845FF8E}"/>
          </ac:spMkLst>
        </pc:spChg>
        <pc:grpChg chg="add">
          <ac:chgData name="Claire Walker" userId="ea9b7a16-6533-4bfc-968f-2b771b65ab59" providerId="ADAL" clId="{3DBCB4AD-6A29-470E-8819-9E1D485C31C0}" dt="2019-02-28T14:42:56.978" v="1510"/>
          <ac:grpSpMkLst>
            <pc:docMk/>
            <pc:sldMk cId="1038421949" sldId="402"/>
            <ac:grpSpMk id="4" creationId="{20E4CB7F-B257-4F7C-8240-ABC6BCDB476F}"/>
          </ac:grpSpMkLst>
        </pc:grpChg>
      </pc:sldChg>
      <pc:sldChg chg="modSp add">
        <pc:chgData name="Claire Walker" userId="ea9b7a16-6533-4bfc-968f-2b771b65ab59" providerId="ADAL" clId="{3DBCB4AD-6A29-470E-8819-9E1D485C31C0}" dt="2019-03-01T09:05:11.738" v="1587" actId="207"/>
        <pc:sldMkLst>
          <pc:docMk/>
          <pc:sldMk cId="117236837" sldId="404"/>
        </pc:sldMkLst>
        <pc:spChg chg="mod">
          <ac:chgData name="Claire Walker" userId="ea9b7a16-6533-4bfc-968f-2b771b65ab59" providerId="ADAL" clId="{3DBCB4AD-6A29-470E-8819-9E1D485C31C0}" dt="2019-02-28T14:38:19.866" v="1483" actId="14100"/>
          <ac:spMkLst>
            <pc:docMk/>
            <pc:sldMk cId="117236837" sldId="404"/>
            <ac:spMk id="8" creationId="{78CDF641-627A-4357-8959-6F4FD1F68E04}"/>
          </ac:spMkLst>
        </pc:spChg>
        <pc:spChg chg="mod">
          <ac:chgData name="Claire Walker" userId="ea9b7a16-6533-4bfc-968f-2b771b65ab59" providerId="ADAL" clId="{3DBCB4AD-6A29-470E-8819-9E1D485C31C0}" dt="2019-02-28T14:38:39.204" v="1490" actId="1076"/>
          <ac:spMkLst>
            <pc:docMk/>
            <pc:sldMk cId="117236837" sldId="404"/>
            <ac:spMk id="13" creationId="{90D6AAA7-09D5-460B-A314-6B4D43F70D09}"/>
          </ac:spMkLst>
        </pc:spChg>
        <pc:spChg chg="mod">
          <ac:chgData name="Claire Walker" userId="ea9b7a16-6533-4bfc-968f-2b771b65ab59" providerId="ADAL" clId="{3DBCB4AD-6A29-470E-8819-9E1D485C31C0}" dt="2019-03-01T09:05:11.738" v="1587" actId="207"/>
          <ac:spMkLst>
            <pc:docMk/>
            <pc:sldMk cId="117236837" sldId="404"/>
            <ac:spMk id="19" creationId="{5252A847-DE45-4FA3-A1F8-EEBEB845FF8E}"/>
          </ac:spMkLst>
        </pc:spChg>
      </pc:sldChg>
      <pc:sldChg chg="modSp add ord">
        <pc:chgData name="Claire Walker" userId="ea9b7a16-6533-4bfc-968f-2b771b65ab59" providerId="ADAL" clId="{3DBCB4AD-6A29-470E-8819-9E1D485C31C0}" dt="2019-02-28T14:39:04.900" v="1508" actId="20577"/>
        <pc:sldMkLst>
          <pc:docMk/>
          <pc:sldMk cId="4194493051" sldId="405"/>
        </pc:sldMkLst>
        <pc:spChg chg="mod">
          <ac:chgData name="Claire Walker" userId="ea9b7a16-6533-4bfc-968f-2b771b65ab59" providerId="ADAL" clId="{3DBCB4AD-6A29-470E-8819-9E1D485C31C0}" dt="2019-02-28T14:39:04.900" v="1508" actId="20577"/>
          <ac:spMkLst>
            <pc:docMk/>
            <pc:sldMk cId="4194493051" sldId="405"/>
            <ac:spMk id="19" creationId="{5252A847-DE45-4FA3-A1F8-EEBEB845FF8E}"/>
          </ac:spMkLst>
        </pc:spChg>
      </pc:sldChg>
      <pc:sldChg chg="add">
        <pc:chgData name="Claire Walker" userId="ea9b7a16-6533-4bfc-968f-2b771b65ab59" providerId="ADAL" clId="{3DBCB4AD-6A29-470E-8819-9E1D485C31C0}" dt="2019-03-01T09:05:02.416" v="1580"/>
        <pc:sldMkLst>
          <pc:docMk/>
          <pc:sldMk cId="3229830299" sldId="40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2 – Spring Block 5 – Suffixes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4000" b="1" u="sng" dirty="0">
                <a:solidFill>
                  <a:schemeClr val="tx1"/>
                </a:solidFill>
              </a:rPr>
              <a:t>25.3.2022     Band 2</a:t>
            </a:r>
            <a:endParaRPr lang="en-GB" sz="4000" dirty="0">
              <a:solidFill>
                <a:schemeClr val="tx1"/>
              </a:solidFill>
            </a:endParaRPr>
          </a:p>
          <a:p>
            <a:r>
              <a:rPr lang="en-GB" sz="4000" b="1" u="sng" dirty="0">
                <a:solidFill>
                  <a:schemeClr val="tx1"/>
                </a:solidFill>
              </a:rPr>
              <a:t>L.I. To use the suffixes –</a:t>
            </a:r>
            <a:r>
              <a:rPr lang="en-GB" sz="4000" b="1" u="sng" dirty="0" err="1">
                <a:solidFill>
                  <a:schemeClr val="tx1"/>
                </a:solidFill>
              </a:rPr>
              <a:t>ment</a:t>
            </a:r>
            <a:r>
              <a:rPr lang="en-GB" sz="4000" b="1" u="sng" dirty="0">
                <a:solidFill>
                  <a:schemeClr val="tx1"/>
                </a:solidFill>
              </a:rPr>
              <a:t> and –ness.</a:t>
            </a:r>
            <a:endParaRPr lang="en-GB" sz="4000" dirty="0">
              <a:solidFill>
                <a:schemeClr val="tx1"/>
              </a:solidFill>
            </a:endParaRPr>
          </a:p>
          <a:p>
            <a:r>
              <a:rPr lang="en-GB" sz="4000" dirty="0">
                <a:solidFill>
                  <a:schemeClr val="tx1"/>
                </a:solidFill>
              </a:rPr>
              <a:t>Steps to success</a:t>
            </a:r>
          </a:p>
          <a:p>
            <a:r>
              <a:rPr lang="en-GB" sz="4000" dirty="0">
                <a:solidFill>
                  <a:schemeClr val="tx1"/>
                </a:solidFill>
              </a:rPr>
              <a:t>*I can add the endings -</a:t>
            </a:r>
            <a:r>
              <a:rPr lang="en-GB" sz="4000" dirty="0" err="1">
                <a:solidFill>
                  <a:schemeClr val="tx1"/>
                </a:solidFill>
              </a:rPr>
              <a:t>ment</a:t>
            </a:r>
            <a:r>
              <a:rPr lang="en-GB" sz="4000" dirty="0">
                <a:solidFill>
                  <a:schemeClr val="tx1"/>
                </a:solidFill>
              </a:rPr>
              <a:t>, -ness, to spell some longer </a:t>
            </a:r>
            <a:r>
              <a:rPr lang="en-GB" sz="4000" dirty="0" smtClean="0">
                <a:solidFill>
                  <a:schemeClr val="tx1"/>
                </a:solidFill>
              </a:rPr>
              <a:t>words.</a:t>
            </a:r>
            <a:endParaRPr lang="en-GB" sz="4000" dirty="0">
              <a:solidFill>
                <a:schemeClr val="tx1"/>
              </a:solidFill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ADC5498-3D3C-446A-8F76-3A539900CE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499638CB-398B-423D-B03B-9CAF5F20615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E339D606-0286-4798-A0EE-442568FA5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suffixes to the words to create new words. 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may need to remove, add or change letters!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5DFE113-4DA6-4774-ABE1-DDD983F397AA}"/>
              </a:ext>
            </a:extLst>
          </p:cNvPr>
          <p:cNvCxnSpPr>
            <a:cxnSpLocks/>
          </p:cNvCxnSpPr>
          <p:nvPr/>
        </p:nvCxnSpPr>
        <p:spPr>
          <a:xfrm flipV="1">
            <a:off x="4503907" y="2227013"/>
            <a:ext cx="809668" cy="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B4349A4-1C0F-4B75-AE1A-5AE7E3061FF8}"/>
              </a:ext>
            </a:extLst>
          </p:cNvPr>
          <p:cNvCxnSpPr>
            <a:cxnSpLocks/>
          </p:cNvCxnSpPr>
          <p:nvPr/>
        </p:nvCxnSpPr>
        <p:spPr>
          <a:xfrm flipV="1">
            <a:off x="2383820" y="2225509"/>
            <a:ext cx="695566" cy="1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F565101-D79B-498A-A93B-2E2A1F8F31E8}"/>
              </a:ext>
            </a:extLst>
          </p:cNvPr>
          <p:cNvCxnSpPr>
            <a:cxnSpLocks/>
          </p:cNvCxnSpPr>
          <p:nvPr/>
        </p:nvCxnSpPr>
        <p:spPr>
          <a:xfrm flipV="1">
            <a:off x="2383820" y="3614917"/>
            <a:ext cx="695566" cy="1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525F55A-3E33-4789-B5F1-0FAD5634A2C8}"/>
              </a:ext>
            </a:extLst>
          </p:cNvPr>
          <p:cNvCxnSpPr>
            <a:cxnSpLocks/>
          </p:cNvCxnSpPr>
          <p:nvPr/>
        </p:nvCxnSpPr>
        <p:spPr>
          <a:xfrm flipV="1">
            <a:off x="2383820" y="4969128"/>
            <a:ext cx="695566" cy="1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33">
            <a:extLst>
              <a:ext uri="{FF2B5EF4-FFF2-40B4-BE49-F238E27FC236}">
                <a16:creationId xmlns:a16="http://schemas.microsoft.com/office/drawing/2014/main" xmlns="" id="{9A591B8C-1DF4-4A4C-98E6-F0419D0A59AB}"/>
              </a:ext>
            </a:extLst>
          </p:cNvPr>
          <p:cNvSpPr/>
          <p:nvPr/>
        </p:nvSpPr>
        <p:spPr>
          <a:xfrm>
            <a:off x="678797" y="4630725"/>
            <a:ext cx="170502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bitter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Rounded Rectangle 33">
            <a:extLst>
              <a:ext uri="{FF2B5EF4-FFF2-40B4-BE49-F238E27FC236}">
                <a16:creationId xmlns:a16="http://schemas.microsoft.com/office/drawing/2014/main" xmlns="" id="{228C74B7-42AF-4BCB-BBED-FC6ABFF8751B}"/>
              </a:ext>
            </a:extLst>
          </p:cNvPr>
          <p:cNvSpPr/>
          <p:nvPr/>
        </p:nvSpPr>
        <p:spPr>
          <a:xfrm>
            <a:off x="678797" y="3285799"/>
            <a:ext cx="170502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skate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Rounded Rectangle 33">
            <a:extLst>
              <a:ext uri="{FF2B5EF4-FFF2-40B4-BE49-F238E27FC236}">
                <a16:creationId xmlns:a16="http://schemas.microsoft.com/office/drawing/2014/main" xmlns="" id="{1C39C1C9-54E1-4E40-B1A6-A233F8671312}"/>
              </a:ext>
            </a:extLst>
          </p:cNvPr>
          <p:cNvSpPr/>
          <p:nvPr/>
        </p:nvSpPr>
        <p:spPr>
          <a:xfrm>
            <a:off x="678797" y="1900180"/>
            <a:ext cx="170502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apart</a:t>
            </a:r>
          </a:p>
        </p:txBody>
      </p:sp>
      <p:sp>
        <p:nvSpPr>
          <p:cNvPr id="29" name="Rounded Rectangle 33">
            <a:extLst>
              <a:ext uri="{FF2B5EF4-FFF2-40B4-BE49-F238E27FC236}">
                <a16:creationId xmlns:a16="http://schemas.microsoft.com/office/drawing/2014/main" xmlns="" id="{2FFAE34D-792D-431C-B432-AC2FB91F4957}"/>
              </a:ext>
            </a:extLst>
          </p:cNvPr>
          <p:cNvSpPr/>
          <p:nvPr/>
        </p:nvSpPr>
        <p:spPr>
          <a:xfrm>
            <a:off x="3079387" y="4630725"/>
            <a:ext cx="1424520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-ness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Rounded Rectangle 33">
            <a:extLst>
              <a:ext uri="{FF2B5EF4-FFF2-40B4-BE49-F238E27FC236}">
                <a16:creationId xmlns:a16="http://schemas.microsoft.com/office/drawing/2014/main" xmlns="" id="{7EB27E16-6A9F-40A8-BC39-D0C5CA5C2945}"/>
              </a:ext>
            </a:extLst>
          </p:cNvPr>
          <p:cNvSpPr/>
          <p:nvPr/>
        </p:nvSpPr>
        <p:spPr>
          <a:xfrm>
            <a:off x="3079387" y="3285799"/>
            <a:ext cx="1424520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latin typeface="Century Gothic" panose="020B0502020202020204" pitchFamily="34" charset="0"/>
              </a:rPr>
              <a:t>er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Rounded Rectangle 33">
            <a:extLst>
              <a:ext uri="{FF2B5EF4-FFF2-40B4-BE49-F238E27FC236}">
                <a16:creationId xmlns:a16="http://schemas.microsoft.com/office/drawing/2014/main" xmlns="" id="{A40FCDF1-14B6-49C5-B5DE-B33152BAAD6C}"/>
              </a:ext>
            </a:extLst>
          </p:cNvPr>
          <p:cNvSpPr/>
          <p:nvPr/>
        </p:nvSpPr>
        <p:spPr>
          <a:xfrm>
            <a:off x="3079387" y="1900180"/>
            <a:ext cx="1424520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latin typeface="Century Gothic" panose="020B0502020202020204" pitchFamily="34" charset="0"/>
              </a:rPr>
              <a:t>ment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E19CA72-C229-438E-B575-2C79FD504659}"/>
              </a:ext>
            </a:extLst>
          </p:cNvPr>
          <p:cNvCxnSpPr>
            <a:cxnSpLocks/>
          </p:cNvCxnSpPr>
          <p:nvPr/>
        </p:nvCxnSpPr>
        <p:spPr>
          <a:xfrm flipV="1">
            <a:off x="4503907" y="3631615"/>
            <a:ext cx="809668" cy="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04ACC0AF-7EC3-4BA9-81E1-F2554158235D}"/>
              </a:ext>
            </a:extLst>
          </p:cNvPr>
          <p:cNvCxnSpPr>
            <a:cxnSpLocks/>
          </p:cNvCxnSpPr>
          <p:nvPr/>
        </p:nvCxnSpPr>
        <p:spPr>
          <a:xfrm flipV="1">
            <a:off x="4503907" y="4969128"/>
            <a:ext cx="809668" cy="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Rounded Rectangle 33">
            <a:extLst>
              <a:ext uri="{FF2B5EF4-FFF2-40B4-BE49-F238E27FC236}">
                <a16:creationId xmlns:a16="http://schemas.microsoft.com/office/drawing/2014/main" xmlns="" id="{B023B41E-4E5F-4AB6-82AE-ACF24BB38225}"/>
              </a:ext>
            </a:extLst>
          </p:cNvPr>
          <p:cNvSpPr/>
          <p:nvPr/>
        </p:nvSpPr>
        <p:spPr>
          <a:xfrm>
            <a:off x="5361453" y="4630725"/>
            <a:ext cx="338371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bitterness</a:t>
            </a:r>
          </a:p>
        </p:txBody>
      </p:sp>
      <p:sp>
        <p:nvSpPr>
          <p:cNvPr id="39" name="Rounded Rectangle 33">
            <a:extLst>
              <a:ext uri="{FF2B5EF4-FFF2-40B4-BE49-F238E27FC236}">
                <a16:creationId xmlns:a16="http://schemas.microsoft.com/office/drawing/2014/main" xmlns="" id="{3B3C9646-2A0E-4D38-91DF-B16155BA21D3}"/>
              </a:ext>
            </a:extLst>
          </p:cNvPr>
          <p:cNvSpPr/>
          <p:nvPr/>
        </p:nvSpPr>
        <p:spPr>
          <a:xfrm>
            <a:off x="5361453" y="3285799"/>
            <a:ext cx="338371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skater</a:t>
            </a:r>
          </a:p>
        </p:txBody>
      </p:sp>
      <p:sp>
        <p:nvSpPr>
          <p:cNvPr id="40" name="Rounded Rectangle 33">
            <a:extLst>
              <a:ext uri="{FF2B5EF4-FFF2-40B4-BE49-F238E27FC236}">
                <a16:creationId xmlns:a16="http://schemas.microsoft.com/office/drawing/2014/main" xmlns="" id="{E6B55950-1F59-44FE-A38B-BACEF2CDA521}"/>
              </a:ext>
            </a:extLst>
          </p:cNvPr>
          <p:cNvSpPr/>
          <p:nvPr/>
        </p:nvSpPr>
        <p:spPr>
          <a:xfrm>
            <a:off x="5361453" y="1900180"/>
            <a:ext cx="338371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apartment</a:t>
            </a:r>
          </a:p>
        </p:txBody>
      </p:sp>
    </p:spTree>
    <p:extLst>
      <p:ext uri="{BB962C8B-B14F-4D97-AF65-F5344CB8AC3E}">
        <p14:creationId xmlns:p14="http://schemas.microsoft.com/office/powerpoint/2010/main" val="189193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box to show which suffix can be used with the words below to create a new word. </a:t>
            </a: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80861AB7-3D45-428B-9AA2-A8855084E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14930"/>
              </p:ext>
            </p:extLst>
          </p:nvPr>
        </p:nvGraphicFramePr>
        <p:xfrm>
          <a:off x="678798" y="1852402"/>
          <a:ext cx="7742274" cy="2932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4477">
                  <a:extLst>
                    <a:ext uri="{9D8B030D-6E8A-4147-A177-3AD203B41FA5}">
                      <a16:colId xmlns:a16="http://schemas.microsoft.com/office/drawing/2014/main" xmlns="" val="3571400241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xmlns="" val="2673676692"/>
                    </a:ext>
                  </a:extLst>
                </a:gridCol>
                <a:gridCol w="1785600">
                  <a:extLst>
                    <a:ext uri="{9D8B030D-6E8A-4147-A177-3AD203B41FA5}">
                      <a16:colId xmlns:a16="http://schemas.microsoft.com/office/drawing/2014/main" xmlns="" val="3480277738"/>
                    </a:ext>
                  </a:extLst>
                </a:gridCol>
                <a:gridCol w="1785600">
                  <a:extLst>
                    <a:ext uri="{9D8B030D-6E8A-4147-A177-3AD203B41FA5}">
                      <a16:colId xmlns:a16="http://schemas.microsoft.com/office/drawing/2014/main" xmlns="" val="3528058668"/>
                    </a:ext>
                  </a:extLst>
                </a:gridCol>
              </a:tblGrid>
              <a:tr h="41369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word</a:t>
                      </a: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ment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er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-ness</a:t>
                      </a: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22058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late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3608167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agree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5174177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ride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80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66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box to show which suffix can be used with the words below to create a new word. </a:t>
            </a: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‘Later’ may also be identified. </a:t>
            </a:r>
          </a:p>
          <a:p>
            <a:pPr lvl="0" defTabSz="685800">
              <a:defRPr/>
            </a:pP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80861AB7-3D45-428B-9AA2-A8855084E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47926"/>
              </p:ext>
            </p:extLst>
          </p:nvPr>
        </p:nvGraphicFramePr>
        <p:xfrm>
          <a:off x="678798" y="1852402"/>
          <a:ext cx="7742274" cy="2932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4477">
                  <a:extLst>
                    <a:ext uri="{9D8B030D-6E8A-4147-A177-3AD203B41FA5}">
                      <a16:colId xmlns:a16="http://schemas.microsoft.com/office/drawing/2014/main" xmlns="" val="3571400241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xmlns="" val="2673676692"/>
                    </a:ext>
                  </a:extLst>
                </a:gridCol>
                <a:gridCol w="1785600">
                  <a:extLst>
                    <a:ext uri="{9D8B030D-6E8A-4147-A177-3AD203B41FA5}">
                      <a16:colId xmlns:a16="http://schemas.microsoft.com/office/drawing/2014/main" xmlns="" val="3480277738"/>
                    </a:ext>
                  </a:extLst>
                </a:gridCol>
                <a:gridCol w="1785600">
                  <a:extLst>
                    <a:ext uri="{9D8B030D-6E8A-4147-A177-3AD203B41FA5}">
                      <a16:colId xmlns:a16="http://schemas.microsoft.com/office/drawing/2014/main" xmlns="" val="3528058668"/>
                    </a:ext>
                  </a:extLst>
                </a:gridCol>
              </a:tblGrid>
              <a:tr h="413698">
                <a:tc>
                  <a:txBody>
                    <a:bodyPr/>
                    <a:lstStyle/>
                    <a:p>
                      <a:pPr algn="ctr"/>
                      <a:r>
                        <a:rPr lang="en-GB" sz="2400" b="1">
                          <a:latin typeface="Century Gothic" panose="020B0502020202020204" pitchFamily="34" charset="0"/>
                        </a:rPr>
                        <a:t>word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ment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er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-ness</a:t>
                      </a: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22058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late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3608167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agree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5174177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ride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80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89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words below to the correct suffix. </a:t>
            </a: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Some suffixes may match with more than one word. </a:t>
            </a:r>
            <a:endParaRPr lang="en-GB" dirty="0"/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5CBF0DA-21D1-4166-A1F8-582F1B1DAC11}"/>
              </a:ext>
            </a:extLst>
          </p:cNvPr>
          <p:cNvGrpSpPr/>
          <p:nvPr/>
        </p:nvGrpSpPr>
        <p:grpSpPr>
          <a:xfrm>
            <a:off x="978320" y="1600227"/>
            <a:ext cx="7187360" cy="3882635"/>
            <a:chOff x="1054502" y="1253233"/>
            <a:chExt cx="7187360" cy="3882635"/>
          </a:xfrm>
        </p:grpSpPr>
        <p:sp>
          <p:nvSpPr>
            <p:cNvPr id="7" name="Rounded Rectangle 33">
              <a:extLst>
                <a:ext uri="{FF2B5EF4-FFF2-40B4-BE49-F238E27FC236}">
                  <a16:creationId xmlns:a16="http://schemas.microsoft.com/office/drawing/2014/main" xmlns="" id="{E4D740DB-CE13-43C7-882B-92B09688A1AC}"/>
                </a:ext>
              </a:extLst>
            </p:cNvPr>
            <p:cNvSpPr/>
            <p:nvPr/>
          </p:nvSpPr>
          <p:spPr>
            <a:xfrm>
              <a:off x="6817342" y="4131957"/>
              <a:ext cx="1424520" cy="66177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-ness</a:t>
              </a:r>
              <a:endParaRPr lang="en-GB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Rounded Rectangle 33">
              <a:extLst>
                <a:ext uri="{FF2B5EF4-FFF2-40B4-BE49-F238E27FC236}">
                  <a16:creationId xmlns:a16="http://schemas.microsoft.com/office/drawing/2014/main" xmlns="" id="{D175C2FF-92E1-4416-8EEA-699FF7832AF3}"/>
                </a:ext>
              </a:extLst>
            </p:cNvPr>
            <p:cNvSpPr/>
            <p:nvPr/>
          </p:nvSpPr>
          <p:spPr>
            <a:xfrm>
              <a:off x="6817342" y="2863666"/>
              <a:ext cx="1424520" cy="66177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-</a:t>
              </a:r>
              <a:r>
                <a:rPr lang="en-GB" sz="2400" b="1" dirty="0" err="1">
                  <a:latin typeface="Century Gothic" panose="020B0502020202020204" pitchFamily="34" charset="0"/>
                </a:rPr>
                <a:t>er</a:t>
              </a:r>
              <a:endParaRPr lang="en-GB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Rounded Rectangle 33">
              <a:extLst>
                <a:ext uri="{FF2B5EF4-FFF2-40B4-BE49-F238E27FC236}">
                  <a16:creationId xmlns:a16="http://schemas.microsoft.com/office/drawing/2014/main" xmlns="" id="{4DEE765D-FFD2-451B-85AB-06BE294A0D10}"/>
                </a:ext>
              </a:extLst>
            </p:cNvPr>
            <p:cNvSpPr/>
            <p:nvPr/>
          </p:nvSpPr>
          <p:spPr>
            <a:xfrm>
              <a:off x="6817342" y="1595375"/>
              <a:ext cx="1424520" cy="66177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-</a:t>
              </a:r>
              <a:r>
                <a:rPr lang="en-GB" sz="2400" b="1" dirty="0" err="1">
                  <a:latin typeface="Century Gothic" panose="020B0502020202020204" pitchFamily="34" charset="0"/>
                </a:rPr>
                <a:t>ment</a:t>
              </a:r>
              <a:endParaRPr lang="en-GB" sz="12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B4CCD93E-28EF-473D-8931-DAA4886D2CA9}"/>
                </a:ext>
              </a:extLst>
            </p:cNvPr>
            <p:cNvGrpSpPr/>
            <p:nvPr/>
          </p:nvGrpSpPr>
          <p:grpSpPr>
            <a:xfrm>
              <a:off x="1054502" y="1253233"/>
              <a:ext cx="2870383" cy="3882635"/>
              <a:chOff x="365186" y="980820"/>
              <a:chExt cx="1116000" cy="1509562"/>
            </a:xfrm>
          </p:grpSpPr>
          <p:sp>
            <p:nvSpPr>
              <p:cNvPr id="14" name="Rounded Rectangle 29">
                <a:extLst>
                  <a:ext uri="{FF2B5EF4-FFF2-40B4-BE49-F238E27FC236}">
                    <a16:creationId xmlns:a16="http://schemas.microsoft.com/office/drawing/2014/main" xmlns="" id="{7EAFB1F1-BE4E-4D17-B9E4-47C0AD6F4B6E}"/>
                  </a:ext>
                </a:extLst>
              </p:cNvPr>
              <p:cNvSpPr/>
              <p:nvPr/>
            </p:nvSpPr>
            <p:spPr>
              <a:xfrm>
                <a:off x="365186" y="980820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weak</a:t>
                </a:r>
              </a:p>
            </p:txBody>
          </p:sp>
          <p:sp>
            <p:nvSpPr>
              <p:cNvPr id="15" name="Rounded Rectangle 29">
                <a:extLst>
                  <a:ext uri="{FF2B5EF4-FFF2-40B4-BE49-F238E27FC236}">
                    <a16:creationId xmlns:a16="http://schemas.microsoft.com/office/drawing/2014/main" xmlns="" id="{CD3D24B1-0F3B-47C4-8AE2-2AFC48FBA3AD}"/>
                  </a:ext>
                </a:extLst>
              </p:cNvPr>
              <p:cNvSpPr/>
              <p:nvPr/>
            </p:nvSpPr>
            <p:spPr>
              <a:xfrm>
                <a:off x="365186" y="1398807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refresh</a:t>
                </a:r>
              </a:p>
            </p:txBody>
          </p:sp>
          <p:sp>
            <p:nvSpPr>
              <p:cNvPr id="16" name="Rounded Rectangle 29">
                <a:extLst>
                  <a:ext uri="{FF2B5EF4-FFF2-40B4-BE49-F238E27FC236}">
                    <a16:creationId xmlns:a16="http://schemas.microsoft.com/office/drawing/2014/main" xmlns="" id="{644ADD26-94B6-4154-ADB1-F2E7C6A6D17B}"/>
                  </a:ext>
                </a:extLst>
              </p:cNvPr>
              <p:cNvSpPr/>
              <p:nvPr/>
            </p:nvSpPr>
            <p:spPr>
              <a:xfrm>
                <a:off x="365186" y="2234782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build</a:t>
                </a:r>
              </a:p>
            </p:txBody>
          </p:sp>
          <p:sp>
            <p:nvSpPr>
              <p:cNvPr id="17" name="Rounded Rectangle 29">
                <a:extLst>
                  <a:ext uri="{FF2B5EF4-FFF2-40B4-BE49-F238E27FC236}">
                    <a16:creationId xmlns:a16="http://schemas.microsoft.com/office/drawing/2014/main" xmlns="" id="{6C2543AB-6F7D-4C60-A7A1-12C85D0DB915}"/>
                  </a:ext>
                </a:extLst>
              </p:cNvPr>
              <p:cNvSpPr/>
              <p:nvPr/>
            </p:nvSpPr>
            <p:spPr>
              <a:xfrm>
                <a:off x="365186" y="1816794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foolish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5547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words below to the correct suffix. 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Possible answer:</a:t>
            </a: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Some suffixes may match with more than one word. </a:t>
            </a:r>
            <a:endParaRPr lang="en-GB" dirty="0"/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5CBF0DA-21D1-4166-A1F8-582F1B1DAC11}"/>
              </a:ext>
            </a:extLst>
          </p:cNvPr>
          <p:cNvGrpSpPr/>
          <p:nvPr/>
        </p:nvGrpSpPr>
        <p:grpSpPr>
          <a:xfrm>
            <a:off x="978320" y="1600227"/>
            <a:ext cx="7187360" cy="3882635"/>
            <a:chOff x="1054502" y="1253233"/>
            <a:chExt cx="7187360" cy="3882635"/>
          </a:xfrm>
        </p:grpSpPr>
        <p:sp>
          <p:nvSpPr>
            <p:cNvPr id="7" name="Rounded Rectangle 33">
              <a:extLst>
                <a:ext uri="{FF2B5EF4-FFF2-40B4-BE49-F238E27FC236}">
                  <a16:creationId xmlns:a16="http://schemas.microsoft.com/office/drawing/2014/main" xmlns="" id="{E4D740DB-CE13-43C7-882B-92B09688A1AC}"/>
                </a:ext>
              </a:extLst>
            </p:cNvPr>
            <p:cNvSpPr/>
            <p:nvPr/>
          </p:nvSpPr>
          <p:spPr>
            <a:xfrm>
              <a:off x="6817342" y="4131957"/>
              <a:ext cx="1424520" cy="66177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-ness</a:t>
              </a:r>
              <a:endParaRPr lang="en-GB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Rounded Rectangle 33">
              <a:extLst>
                <a:ext uri="{FF2B5EF4-FFF2-40B4-BE49-F238E27FC236}">
                  <a16:creationId xmlns:a16="http://schemas.microsoft.com/office/drawing/2014/main" xmlns="" id="{D175C2FF-92E1-4416-8EEA-699FF7832AF3}"/>
                </a:ext>
              </a:extLst>
            </p:cNvPr>
            <p:cNvSpPr/>
            <p:nvPr/>
          </p:nvSpPr>
          <p:spPr>
            <a:xfrm>
              <a:off x="6817342" y="2863666"/>
              <a:ext cx="1424520" cy="66177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-</a:t>
              </a:r>
              <a:r>
                <a:rPr lang="en-GB" sz="2400" b="1" dirty="0" err="1">
                  <a:latin typeface="Century Gothic" panose="020B0502020202020204" pitchFamily="34" charset="0"/>
                </a:rPr>
                <a:t>er</a:t>
              </a:r>
              <a:endParaRPr lang="en-GB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Rounded Rectangle 33">
              <a:extLst>
                <a:ext uri="{FF2B5EF4-FFF2-40B4-BE49-F238E27FC236}">
                  <a16:creationId xmlns:a16="http://schemas.microsoft.com/office/drawing/2014/main" xmlns="" id="{4DEE765D-FFD2-451B-85AB-06BE294A0D10}"/>
                </a:ext>
              </a:extLst>
            </p:cNvPr>
            <p:cNvSpPr/>
            <p:nvPr/>
          </p:nvSpPr>
          <p:spPr>
            <a:xfrm>
              <a:off x="6817342" y="1595375"/>
              <a:ext cx="1424520" cy="66177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-</a:t>
              </a:r>
              <a:r>
                <a:rPr lang="en-GB" sz="2400" b="1" dirty="0" err="1">
                  <a:latin typeface="Century Gothic" panose="020B0502020202020204" pitchFamily="34" charset="0"/>
                </a:rPr>
                <a:t>ment</a:t>
              </a:r>
              <a:endParaRPr lang="en-GB" sz="12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B4CCD93E-28EF-473D-8931-DAA4886D2CA9}"/>
                </a:ext>
              </a:extLst>
            </p:cNvPr>
            <p:cNvGrpSpPr/>
            <p:nvPr/>
          </p:nvGrpSpPr>
          <p:grpSpPr>
            <a:xfrm>
              <a:off x="1054502" y="1253233"/>
              <a:ext cx="2870383" cy="3882635"/>
              <a:chOff x="365186" y="980820"/>
              <a:chExt cx="1116000" cy="1509562"/>
            </a:xfrm>
          </p:grpSpPr>
          <p:sp>
            <p:nvSpPr>
              <p:cNvPr id="14" name="Rounded Rectangle 29">
                <a:extLst>
                  <a:ext uri="{FF2B5EF4-FFF2-40B4-BE49-F238E27FC236}">
                    <a16:creationId xmlns:a16="http://schemas.microsoft.com/office/drawing/2014/main" xmlns="" id="{7EAFB1F1-BE4E-4D17-B9E4-47C0AD6F4B6E}"/>
                  </a:ext>
                </a:extLst>
              </p:cNvPr>
              <p:cNvSpPr/>
              <p:nvPr/>
            </p:nvSpPr>
            <p:spPr>
              <a:xfrm>
                <a:off x="365186" y="980820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weak</a:t>
                </a:r>
              </a:p>
            </p:txBody>
          </p:sp>
          <p:sp>
            <p:nvSpPr>
              <p:cNvPr id="15" name="Rounded Rectangle 29">
                <a:extLst>
                  <a:ext uri="{FF2B5EF4-FFF2-40B4-BE49-F238E27FC236}">
                    <a16:creationId xmlns:a16="http://schemas.microsoft.com/office/drawing/2014/main" xmlns="" id="{CD3D24B1-0F3B-47C4-8AE2-2AFC48FBA3AD}"/>
                  </a:ext>
                </a:extLst>
              </p:cNvPr>
              <p:cNvSpPr/>
              <p:nvPr/>
            </p:nvSpPr>
            <p:spPr>
              <a:xfrm>
                <a:off x="365186" y="1398807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refresh</a:t>
                </a:r>
              </a:p>
            </p:txBody>
          </p:sp>
          <p:sp>
            <p:nvSpPr>
              <p:cNvPr id="16" name="Rounded Rectangle 29">
                <a:extLst>
                  <a:ext uri="{FF2B5EF4-FFF2-40B4-BE49-F238E27FC236}">
                    <a16:creationId xmlns:a16="http://schemas.microsoft.com/office/drawing/2014/main" xmlns="" id="{644ADD26-94B6-4154-ADB1-F2E7C6A6D17B}"/>
                  </a:ext>
                </a:extLst>
              </p:cNvPr>
              <p:cNvSpPr/>
              <p:nvPr/>
            </p:nvSpPr>
            <p:spPr>
              <a:xfrm>
                <a:off x="365186" y="2234782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build</a:t>
                </a:r>
              </a:p>
            </p:txBody>
          </p:sp>
          <p:sp>
            <p:nvSpPr>
              <p:cNvPr id="17" name="Rounded Rectangle 29">
                <a:extLst>
                  <a:ext uri="{FF2B5EF4-FFF2-40B4-BE49-F238E27FC236}">
                    <a16:creationId xmlns:a16="http://schemas.microsoft.com/office/drawing/2014/main" xmlns="" id="{6C2543AB-6F7D-4C60-A7A1-12C85D0DB915}"/>
                  </a:ext>
                </a:extLst>
              </p:cNvPr>
              <p:cNvSpPr/>
              <p:nvPr/>
            </p:nvSpPr>
            <p:spPr>
              <a:xfrm>
                <a:off x="365186" y="1816794"/>
                <a:ext cx="1116000" cy="2556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foolish</a:t>
                </a:r>
              </a:p>
            </p:txBody>
          </p:sp>
        </p:grp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C0AB5776-296F-40EC-A089-068F0BB769A7}"/>
              </a:ext>
            </a:extLst>
          </p:cNvPr>
          <p:cNvCxnSpPr>
            <a:cxnSpLocks/>
          </p:cNvCxnSpPr>
          <p:nvPr/>
        </p:nvCxnSpPr>
        <p:spPr>
          <a:xfrm>
            <a:off x="3966266" y="1928932"/>
            <a:ext cx="2673685" cy="28809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78B61080-2D16-45CD-849C-AFDFACE50436}"/>
              </a:ext>
            </a:extLst>
          </p:cNvPr>
          <p:cNvCxnSpPr>
            <a:cxnSpLocks/>
          </p:cNvCxnSpPr>
          <p:nvPr/>
        </p:nvCxnSpPr>
        <p:spPr>
          <a:xfrm flipV="1">
            <a:off x="3949912" y="2273255"/>
            <a:ext cx="2690039" cy="7307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E73BB4AF-F88D-4E8F-B9CB-0CA5C9E7B61E}"/>
              </a:ext>
            </a:extLst>
          </p:cNvPr>
          <p:cNvCxnSpPr>
            <a:cxnSpLocks/>
          </p:cNvCxnSpPr>
          <p:nvPr/>
        </p:nvCxnSpPr>
        <p:spPr>
          <a:xfrm>
            <a:off x="3949911" y="4063463"/>
            <a:ext cx="2706394" cy="8288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168ED664-E1BD-4B37-9110-DD31CD8FADA0}"/>
              </a:ext>
            </a:extLst>
          </p:cNvPr>
          <p:cNvCxnSpPr>
            <a:cxnSpLocks/>
          </p:cNvCxnSpPr>
          <p:nvPr/>
        </p:nvCxnSpPr>
        <p:spPr>
          <a:xfrm flipV="1">
            <a:off x="3966266" y="3541544"/>
            <a:ext cx="2690039" cy="16013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Katherine has completed her homework about adding suffixes.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Spot two mistakes she has made and correct them.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ctr"/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98CBDB8D-BA60-4597-926D-9E2DD00F85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5340" y="1693986"/>
          <a:ext cx="7573319" cy="3214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6664">
                  <a:extLst>
                    <a:ext uri="{9D8B030D-6E8A-4147-A177-3AD203B41FA5}">
                      <a16:colId xmlns:a16="http://schemas.microsoft.com/office/drawing/2014/main" xmlns="" val="977411620"/>
                    </a:ext>
                  </a:extLst>
                </a:gridCol>
                <a:gridCol w="521407">
                  <a:extLst>
                    <a:ext uri="{9D8B030D-6E8A-4147-A177-3AD203B41FA5}">
                      <a16:colId xmlns:a16="http://schemas.microsoft.com/office/drawing/2014/main" xmlns="" val="915324753"/>
                    </a:ext>
                  </a:extLst>
                </a:gridCol>
                <a:gridCol w="1219725">
                  <a:extLst>
                    <a:ext uri="{9D8B030D-6E8A-4147-A177-3AD203B41FA5}">
                      <a16:colId xmlns:a16="http://schemas.microsoft.com/office/drawing/2014/main" xmlns="" val="200994222"/>
                    </a:ext>
                  </a:extLst>
                </a:gridCol>
                <a:gridCol w="577276">
                  <a:extLst>
                    <a:ext uri="{9D8B030D-6E8A-4147-A177-3AD203B41FA5}">
                      <a16:colId xmlns:a16="http://schemas.microsoft.com/office/drawing/2014/main" xmlns="" val="3193187469"/>
                    </a:ext>
                  </a:extLst>
                </a:gridCol>
                <a:gridCol w="3188247">
                  <a:extLst>
                    <a:ext uri="{9D8B030D-6E8A-4147-A177-3AD203B41FA5}">
                      <a16:colId xmlns:a16="http://schemas.microsoft.com/office/drawing/2014/main" xmlns="" val="990755285"/>
                    </a:ext>
                  </a:extLst>
                </a:gridCol>
              </a:tblGrid>
              <a:tr h="116252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amaze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ment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amazment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52762880"/>
                  </a:ext>
                </a:extLst>
              </a:tr>
              <a:tr h="102575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quiet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quietness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55393606"/>
                  </a:ext>
                </a:extLst>
              </a:tr>
              <a:tr h="102575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drive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er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driveer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05442044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0E4CB7F-B257-4F7C-8240-ABC6BCDB476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xmlns="" id="{0928798F-B32A-4C4A-A5C6-531BB77B5B8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6" name="Picture 5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4B77AC2-E8A0-4437-ACAB-2A8778EB9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051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Katherine has completed her homework about adding suffixes.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Spot two mistakes she has made and correct them.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Amaz</a:t>
            </a:r>
            <a:r>
              <a:rPr lang="en-GB" sz="2000" b="1" u="sng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ment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should be amaze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ment.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685800">
              <a:defRPr/>
            </a:pP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Driv</a:t>
            </a:r>
            <a:r>
              <a:rPr lang="en-GB" sz="2000" b="1" u="sng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eer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should be driv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er.</a:t>
            </a: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ctr"/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98CBDB8D-BA60-4597-926D-9E2DD00F8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41313"/>
              </p:ext>
            </p:extLst>
          </p:nvPr>
        </p:nvGraphicFramePr>
        <p:xfrm>
          <a:off x="785340" y="1693986"/>
          <a:ext cx="7573319" cy="3214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6664">
                  <a:extLst>
                    <a:ext uri="{9D8B030D-6E8A-4147-A177-3AD203B41FA5}">
                      <a16:colId xmlns:a16="http://schemas.microsoft.com/office/drawing/2014/main" xmlns="" val="977411620"/>
                    </a:ext>
                  </a:extLst>
                </a:gridCol>
                <a:gridCol w="521407">
                  <a:extLst>
                    <a:ext uri="{9D8B030D-6E8A-4147-A177-3AD203B41FA5}">
                      <a16:colId xmlns:a16="http://schemas.microsoft.com/office/drawing/2014/main" xmlns="" val="915324753"/>
                    </a:ext>
                  </a:extLst>
                </a:gridCol>
                <a:gridCol w="1219725">
                  <a:extLst>
                    <a:ext uri="{9D8B030D-6E8A-4147-A177-3AD203B41FA5}">
                      <a16:colId xmlns:a16="http://schemas.microsoft.com/office/drawing/2014/main" xmlns="" val="200994222"/>
                    </a:ext>
                  </a:extLst>
                </a:gridCol>
                <a:gridCol w="577276">
                  <a:extLst>
                    <a:ext uri="{9D8B030D-6E8A-4147-A177-3AD203B41FA5}">
                      <a16:colId xmlns:a16="http://schemas.microsoft.com/office/drawing/2014/main" xmlns="" val="3193187469"/>
                    </a:ext>
                  </a:extLst>
                </a:gridCol>
                <a:gridCol w="3188247">
                  <a:extLst>
                    <a:ext uri="{9D8B030D-6E8A-4147-A177-3AD203B41FA5}">
                      <a16:colId xmlns:a16="http://schemas.microsoft.com/office/drawing/2014/main" xmlns="" val="990755285"/>
                    </a:ext>
                  </a:extLst>
                </a:gridCol>
              </a:tblGrid>
              <a:tr h="116252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amaze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ment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amazment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52762880"/>
                  </a:ext>
                </a:extLst>
              </a:tr>
              <a:tr h="102575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quiet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quietness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55393606"/>
                  </a:ext>
                </a:extLst>
              </a:tr>
              <a:tr h="102575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drive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er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latin typeface="Century Gothic" panose="020B0502020202020204" pitchFamily="34" charset="0"/>
                        </a:rPr>
                        <a:t>driveer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05442044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0E4CB7F-B257-4F7C-8240-ABC6BCDB476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xmlns="" id="{0928798F-B32A-4C4A-A5C6-531BB77B5B8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6" name="Picture 5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4B77AC2-E8A0-4437-ACAB-2A8778EB9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8421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Lorna and Ethan have used a suffix in their sentences.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Lorna wrote: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Ethan wrote: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has used the suffix correctly? Explain your answer.</a:t>
            </a:r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ctr"/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0E4CB7F-B257-4F7C-8240-ABC6BCDB476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xmlns="" id="{0928798F-B32A-4C4A-A5C6-531BB77B5B8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6" name="Picture 5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4B77AC2-E8A0-4437-ACAB-2A8778EB9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Rounded Rectangle 3">
            <a:extLst>
              <a:ext uri="{FF2B5EF4-FFF2-40B4-BE49-F238E27FC236}">
                <a16:creationId xmlns:a16="http://schemas.microsoft.com/office/drawing/2014/main" xmlns="" id="{D07E07FE-CBF0-4659-BDFD-486E2B3C9B6F}"/>
              </a:ext>
            </a:extLst>
          </p:cNvPr>
          <p:cNvSpPr/>
          <p:nvPr/>
        </p:nvSpPr>
        <p:spPr>
          <a:xfrm>
            <a:off x="1620982" y="1856510"/>
            <a:ext cx="5943600" cy="9421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 was my greatest achieve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xmlns="" id="{B2EB19F9-2CEB-4384-9C94-FF265523E843}"/>
              </a:ext>
            </a:extLst>
          </p:cNvPr>
          <p:cNvSpPr/>
          <p:nvPr/>
        </p:nvSpPr>
        <p:spPr>
          <a:xfrm>
            <a:off x="1620982" y="3439637"/>
            <a:ext cx="5943600" cy="943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am proud of my 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achiev</a:t>
            </a:r>
            <a:r>
              <a:rPr lang="en-GB" sz="24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300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Lorna and Ethan have used a suffix in their sentences.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Lorna wrote: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Ethan wrote: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has used the suffix correctly? Explain your answer.</a:t>
            </a: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Lorna because…</a:t>
            </a:r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ctr"/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0E4CB7F-B257-4F7C-8240-ABC6BCDB476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xmlns="" id="{0928798F-B32A-4C4A-A5C6-531BB77B5B8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6" name="Picture 5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4B77AC2-E8A0-4437-ACAB-2A8778EB9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Rounded Rectangle 3">
            <a:extLst>
              <a:ext uri="{FF2B5EF4-FFF2-40B4-BE49-F238E27FC236}">
                <a16:creationId xmlns:a16="http://schemas.microsoft.com/office/drawing/2014/main" xmlns="" id="{D07E07FE-CBF0-4659-BDFD-486E2B3C9B6F}"/>
              </a:ext>
            </a:extLst>
          </p:cNvPr>
          <p:cNvSpPr/>
          <p:nvPr/>
        </p:nvSpPr>
        <p:spPr>
          <a:xfrm>
            <a:off x="1620982" y="1856510"/>
            <a:ext cx="5943600" cy="9421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 was my greatest achieve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xmlns="" id="{B2EB19F9-2CEB-4384-9C94-FF265523E843}"/>
              </a:ext>
            </a:extLst>
          </p:cNvPr>
          <p:cNvSpPr/>
          <p:nvPr/>
        </p:nvSpPr>
        <p:spPr>
          <a:xfrm>
            <a:off x="1620982" y="3439637"/>
            <a:ext cx="5943600" cy="943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am proud of my 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achiev</a:t>
            </a:r>
            <a:r>
              <a:rPr lang="en-GB" sz="24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1118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Lorna and Ethan have used a suffix in their sentences.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Lorna wrote: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Ethan wrote: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has used the suffix correctly? Explain your answer.</a:t>
            </a: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Lorna because she has correctly applied the suffix ‘-</a:t>
            </a: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ment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’ to create the word achieve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ment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 Ethan has removed the letter ‘e’ before adding the suffix. </a:t>
            </a:r>
            <a:endParaRPr lang="en-GB" sz="2000" b="1" dirty="0">
              <a:solidFill>
                <a:srgbClr val="FF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ctr"/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0E4CB7F-B257-4F7C-8240-ABC6BCDB476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xmlns="" id="{0928798F-B32A-4C4A-A5C6-531BB77B5B8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6" name="Picture 5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4B77AC2-E8A0-4437-ACAB-2A8778EB9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Rounded Rectangle 3">
            <a:extLst>
              <a:ext uri="{FF2B5EF4-FFF2-40B4-BE49-F238E27FC236}">
                <a16:creationId xmlns:a16="http://schemas.microsoft.com/office/drawing/2014/main" xmlns="" id="{D07E07FE-CBF0-4659-BDFD-486E2B3C9B6F}"/>
              </a:ext>
            </a:extLst>
          </p:cNvPr>
          <p:cNvSpPr/>
          <p:nvPr/>
        </p:nvSpPr>
        <p:spPr>
          <a:xfrm>
            <a:off x="1620982" y="1856510"/>
            <a:ext cx="5943600" cy="9421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 was my greatest achieve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xmlns="" id="{B2EB19F9-2CEB-4384-9C94-FF265523E843}"/>
              </a:ext>
            </a:extLst>
          </p:cNvPr>
          <p:cNvSpPr/>
          <p:nvPr/>
        </p:nvSpPr>
        <p:spPr>
          <a:xfrm>
            <a:off x="1620982" y="3439637"/>
            <a:ext cx="5943600" cy="943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am proud of my 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achiev</a:t>
            </a:r>
            <a:r>
              <a:rPr lang="en-GB" sz="2400" b="1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21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Work through the PowerPoint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sheet and write the answers</a:t>
            </a:r>
          </a:p>
          <a:p>
            <a:r>
              <a:rPr lang="en-GB" dirty="0" smtClean="0"/>
              <a:t>Straight into your English books.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53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words to make compound nouns.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B88B33D-71FD-4A14-A69B-1AABC04BC0AC}"/>
              </a:ext>
            </a:extLst>
          </p:cNvPr>
          <p:cNvSpPr/>
          <p:nvPr/>
        </p:nvSpPr>
        <p:spPr>
          <a:xfrm>
            <a:off x="1298065" y="1693537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hair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695F885-FD54-4674-A644-E07BF9CA6793}"/>
              </a:ext>
            </a:extLst>
          </p:cNvPr>
          <p:cNvSpPr/>
          <p:nvPr/>
        </p:nvSpPr>
        <p:spPr>
          <a:xfrm>
            <a:off x="5844860" y="1693537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004E01A-3B93-4A3D-BAD6-67AE223142A6}"/>
              </a:ext>
            </a:extLst>
          </p:cNvPr>
          <p:cNvSpPr/>
          <p:nvPr/>
        </p:nvSpPr>
        <p:spPr>
          <a:xfrm>
            <a:off x="1298065" y="3356435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skate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921895B-09CD-49F8-9BE3-EDAF3946B96E}"/>
              </a:ext>
            </a:extLst>
          </p:cNvPr>
          <p:cNvSpPr/>
          <p:nvPr/>
        </p:nvSpPr>
        <p:spPr>
          <a:xfrm>
            <a:off x="1298065" y="501933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C4C1D8A-3AEA-42F1-ABE9-3B831D0A0F8B}"/>
              </a:ext>
            </a:extLst>
          </p:cNvPr>
          <p:cNvSpPr/>
          <p:nvPr/>
        </p:nvSpPr>
        <p:spPr>
          <a:xfrm>
            <a:off x="5844860" y="3356435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brush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123AC86-23CE-4B06-8B75-577A47A37E95}"/>
              </a:ext>
            </a:extLst>
          </p:cNvPr>
          <p:cNvSpPr/>
          <p:nvPr/>
        </p:nvSpPr>
        <p:spPr>
          <a:xfrm>
            <a:off x="5844860" y="501933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board</a:t>
            </a:r>
          </a:p>
        </p:txBody>
      </p:sp>
    </p:spTree>
    <p:extLst>
      <p:ext uri="{BB962C8B-B14F-4D97-AF65-F5344CB8AC3E}">
        <p14:creationId xmlns:p14="http://schemas.microsoft.com/office/powerpoint/2010/main" val="118721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words to make compound nouns.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B88B33D-71FD-4A14-A69B-1AABC04BC0AC}"/>
              </a:ext>
            </a:extLst>
          </p:cNvPr>
          <p:cNvSpPr/>
          <p:nvPr/>
        </p:nvSpPr>
        <p:spPr>
          <a:xfrm>
            <a:off x="1298065" y="1693537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hair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695F885-FD54-4674-A644-E07BF9CA6793}"/>
              </a:ext>
            </a:extLst>
          </p:cNvPr>
          <p:cNvSpPr/>
          <p:nvPr/>
        </p:nvSpPr>
        <p:spPr>
          <a:xfrm>
            <a:off x="5844860" y="1693537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004E01A-3B93-4A3D-BAD6-67AE223142A6}"/>
              </a:ext>
            </a:extLst>
          </p:cNvPr>
          <p:cNvSpPr/>
          <p:nvPr/>
        </p:nvSpPr>
        <p:spPr>
          <a:xfrm>
            <a:off x="1298065" y="3356435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skate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921895B-09CD-49F8-9BE3-EDAF3946B96E}"/>
              </a:ext>
            </a:extLst>
          </p:cNvPr>
          <p:cNvSpPr/>
          <p:nvPr/>
        </p:nvSpPr>
        <p:spPr>
          <a:xfrm>
            <a:off x="1298065" y="501933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C4C1D8A-3AEA-42F1-ABE9-3B831D0A0F8B}"/>
              </a:ext>
            </a:extLst>
          </p:cNvPr>
          <p:cNvSpPr/>
          <p:nvPr/>
        </p:nvSpPr>
        <p:spPr>
          <a:xfrm>
            <a:off x="5844860" y="3356435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brush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123AC86-23CE-4B06-8B75-577A47A37E95}"/>
              </a:ext>
            </a:extLst>
          </p:cNvPr>
          <p:cNvSpPr/>
          <p:nvPr/>
        </p:nvSpPr>
        <p:spPr>
          <a:xfrm>
            <a:off x="5844860" y="501933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board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26579B4-946A-429C-9DCA-34620415094E}"/>
              </a:ext>
            </a:extLst>
          </p:cNvPr>
          <p:cNvCxnSpPr>
            <a:cxnSpLocks/>
          </p:cNvCxnSpPr>
          <p:nvPr/>
        </p:nvCxnSpPr>
        <p:spPr>
          <a:xfrm>
            <a:off x="3163113" y="3699498"/>
            <a:ext cx="2506167" cy="17830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60D38705-45A8-47DE-AB0E-A794A8E03277}"/>
              </a:ext>
            </a:extLst>
          </p:cNvPr>
          <p:cNvCxnSpPr>
            <a:cxnSpLocks/>
          </p:cNvCxnSpPr>
          <p:nvPr/>
        </p:nvCxnSpPr>
        <p:spPr>
          <a:xfrm>
            <a:off x="3163113" y="2045962"/>
            <a:ext cx="2506167" cy="1662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2FD4729C-616E-49DC-91C4-5A4FE11F6FFF}"/>
              </a:ext>
            </a:extLst>
          </p:cNvPr>
          <p:cNvCxnSpPr>
            <a:cxnSpLocks/>
          </p:cNvCxnSpPr>
          <p:nvPr/>
        </p:nvCxnSpPr>
        <p:spPr>
          <a:xfrm flipV="1">
            <a:off x="3194679" y="2045963"/>
            <a:ext cx="2474601" cy="33257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24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 to the correct spelling.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02DB1ED-059F-4A75-80BD-E6203ED233A5}"/>
              </a:ext>
            </a:extLst>
          </p:cNvPr>
          <p:cNvGraphicFramePr>
            <a:graphicFrameLocks noGrp="1"/>
          </p:cNvGraphicFramePr>
          <p:nvPr/>
        </p:nvGraphicFramePr>
        <p:xfrm>
          <a:off x="918000" y="2176212"/>
          <a:ext cx="7308000" cy="2505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000">
                  <a:extLst>
                    <a:ext uri="{9D8B030D-6E8A-4147-A177-3AD203B41FA5}">
                      <a16:colId xmlns:a16="http://schemas.microsoft.com/office/drawing/2014/main" xmlns="" val="3185265822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xmlns="" val="427401693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xmlns="" val="1871888591"/>
                    </a:ext>
                  </a:extLst>
                </a:gridCol>
              </a:tblGrid>
              <a:tr h="856698"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excitement</a:t>
                      </a: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5264418"/>
                  </a:ext>
                </a:extLst>
              </a:tr>
              <a:tr h="856698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excite</a:t>
                      </a: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60056147"/>
                  </a:ext>
                </a:extLst>
              </a:tr>
              <a:tr h="791277"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 err="1">
                          <a:latin typeface="Century Gothic" panose="020B0502020202020204" pitchFamily="34" charset="0"/>
                        </a:rPr>
                        <a:t>excitment</a:t>
                      </a:r>
                      <a:endParaRPr lang="en-GB" sz="26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41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36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 to the correct spelling.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02DB1ED-059F-4A75-80BD-E6203ED23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58372"/>
              </p:ext>
            </p:extLst>
          </p:nvPr>
        </p:nvGraphicFramePr>
        <p:xfrm>
          <a:off x="918000" y="2176212"/>
          <a:ext cx="7308000" cy="2505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000">
                  <a:extLst>
                    <a:ext uri="{9D8B030D-6E8A-4147-A177-3AD203B41FA5}">
                      <a16:colId xmlns:a16="http://schemas.microsoft.com/office/drawing/2014/main" xmlns="" val="3185265822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xmlns="" val="427401693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xmlns="" val="1871888591"/>
                    </a:ext>
                  </a:extLst>
                </a:gridCol>
              </a:tblGrid>
              <a:tr h="856698"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excitement</a:t>
                      </a: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5264418"/>
                  </a:ext>
                </a:extLst>
              </a:tr>
              <a:tr h="856698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excite</a:t>
                      </a: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60056147"/>
                  </a:ext>
                </a:extLst>
              </a:tr>
              <a:tr h="791277"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9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 err="1">
                          <a:latin typeface="Century Gothic" panose="020B0502020202020204" pitchFamily="34" charset="0"/>
                        </a:rPr>
                        <a:t>excitment</a:t>
                      </a:r>
                      <a:endParaRPr lang="en-GB" sz="2600" b="1" dirty="0">
                        <a:latin typeface="Century Gothic" panose="020B0502020202020204" pitchFamily="34" charset="0"/>
                      </a:endParaRPr>
                    </a:p>
                  </a:txBody>
                  <a:tcPr marL="197819" marR="197819" marT="98910" marB="989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41502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FD6503C1-2898-468A-B28E-E75637F1076B}"/>
              </a:ext>
            </a:extLst>
          </p:cNvPr>
          <p:cNvCxnSpPr>
            <a:cxnSpLocks/>
          </p:cNvCxnSpPr>
          <p:nvPr/>
        </p:nvCxnSpPr>
        <p:spPr>
          <a:xfrm flipV="1">
            <a:off x="3516923" y="2630659"/>
            <a:ext cx="1688123" cy="7983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45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Select the correct suffix to complete the sentence. </a:t>
            </a: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had a medical appoint __________ after school.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4F519FC-77AC-4466-AB6F-160E46E9C958}"/>
              </a:ext>
            </a:extLst>
          </p:cNvPr>
          <p:cNvSpPr/>
          <p:nvPr/>
        </p:nvSpPr>
        <p:spPr>
          <a:xfrm>
            <a:off x="1265811" y="431448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CE6676E-420E-43F6-BFD0-5497F78F151C}"/>
              </a:ext>
            </a:extLst>
          </p:cNvPr>
          <p:cNvSpPr/>
          <p:nvPr/>
        </p:nvSpPr>
        <p:spPr>
          <a:xfrm>
            <a:off x="3555335" y="431448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er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0037E9F-4CC7-44DA-AD15-D5A1CE2E7DFB}"/>
              </a:ext>
            </a:extLst>
          </p:cNvPr>
          <p:cNvSpPr/>
          <p:nvPr/>
        </p:nvSpPr>
        <p:spPr>
          <a:xfrm>
            <a:off x="5844859" y="431448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-ness</a:t>
            </a:r>
          </a:p>
        </p:txBody>
      </p:sp>
    </p:spTree>
    <p:extLst>
      <p:ext uri="{BB962C8B-B14F-4D97-AF65-F5344CB8AC3E}">
        <p14:creationId xmlns:p14="http://schemas.microsoft.com/office/powerpoint/2010/main" val="308074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Select the correct suffix to complete the sentence. </a:t>
            </a: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had a medical appoint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ment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after school.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4F519FC-77AC-4466-AB6F-160E46E9C958}"/>
              </a:ext>
            </a:extLst>
          </p:cNvPr>
          <p:cNvSpPr/>
          <p:nvPr/>
        </p:nvSpPr>
        <p:spPr>
          <a:xfrm>
            <a:off x="1265811" y="431448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ment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CE6676E-420E-43F6-BFD0-5497F78F151C}"/>
              </a:ext>
            </a:extLst>
          </p:cNvPr>
          <p:cNvSpPr/>
          <p:nvPr/>
        </p:nvSpPr>
        <p:spPr>
          <a:xfrm>
            <a:off x="3555335" y="431448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er</a:t>
            </a:r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0037E9F-4CC7-44DA-AD15-D5A1CE2E7DFB}"/>
              </a:ext>
            </a:extLst>
          </p:cNvPr>
          <p:cNvSpPr/>
          <p:nvPr/>
        </p:nvSpPr>
        <p:spPr>
          <a:xfrm>
            <a:off x="5844859" y="4314483"/>
            <a:ext cx="1752600" cy="704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-ness</a:t>
            </a:r>
          </a:p>
        </p:txBody>
      </p:sp>
    </p:spTree>
    <p:extLst>
      <p:ext uri="{BB962C8B-B14F-4D97-AF65-F5344CB8AC3E}">
        <p14:creationId xmlns:p14="http://schemas.microsoft.com/office/powerpoint/2010/main" val="208921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suffixes to the words to create new words. 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may need to remove, add or change letters!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5DFE113-4DA6-4774-ABE1-DDD983F397AA}"/>
              </a:ext>
            </a:extLst>
          </p:cNvPr>
          <p:cNvCxnSpPr>
            <a:cxnSpLocks/>
          </p:cNvCxnSpPr>
          <p:nvPr/>
        </p:nvCxnSpPr>
        <p:spPr>
          <a:xfrm flipV="1">
            <a:off x="4503907" y="2227013"/>
            <a:ext cx="809668" cy="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B4349A4-1C0F-4B75-AE1A-5AE7E3061FF8}"/>
              </a:ext>
            </a:extLst>
          </p:cNvPr>
          <p:cNvCxnSpPr>
            <a:cxnSpLocks/>
          </p:cNvCxnSpPr>
          <p:nvPr/>
        </p:nvCxnSpPr>
        <p:spPr>
          <a:xfrm flipV="1">
            <a:off x="2383820" y="2225509"/>
            <a:ext cx="695566" cy="1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F565101-D79B-498A-A93B-2E2A1F8F31E8}"/>
              </a:ext>
            </a:extLst>
          </p:cNvPr>
          <p:cNvCxnSpPr>
            <a:cxnSpLocks/>
          </p:cNvCxnSpPr>
          <p:nvPr/>
        </p:nvCxnSpPr>
        <p:spPr>
          <a:xfrm flipV="1">
            <a:off x="2383820" y="3614917"/>
            <a:ext cx="695566" cy="1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525F55A-3E33-4789-B5F1-0FAD5634A2C8}"/>
              </a:ext>
            </a:extLst>
          </p:cNvPr>
          <p:cNvCxnSpPr>
            <a:cxnSpLocks/>
          </p:cNvCxnSpPr>
          <p:nvPr/>
        </p:nvCxnSpPr>
        <p:spPr>
          <a:xfrm flipV="1">
            <a:off x="2383820" y="4969128"/>
            <a:ext cx="695566" cy="1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33">
            <a:extLst>
              <a:ext uri="{FF2B5EF4-FFF2-40B4-BE49-F238E27FC236}">
                <a16:creationId xmlns:a16="http://schemas.microsoft.com/office/drawing/2014/main" xmlns="" id="{9A591B8C-1DF4-4A4C-98E6-F0419D0A59AB}"/>
              </a:ext>
            </a:extLst>
          </p:cNvPr>
          <p:cNvSpPr/>
          <p:nvPr/>
        </p:nvSpPr>
        <p:spPr>
          <a:xfrm>
            <a:off x="678797" y="4630725"/>
            <a:ext cx="170502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bitter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Rounded Rectangle 33">
            <a:extLst>
              <a:ext uri="{FF2B5EF4-FFF2-40B4-BE49-F238E27FC236}">
                <a16:creationId xmlns:a16="http://schemas.microsoft.com/office/drawing/2014/main" xmlns="" id="{228C74B7-42AF-4BCB-BBED-FC6ABFF8751B}"/>
              </a:ext>
            </a:extLst>
          </p:cNvPr>
          <p:cNvSpPr/>
          <p:nvPr/>
        </p:nvSpPr>
        <p:spPr>
          <a:xfrm>
            <a:off x="678797" y="3285799"/>
            <a:ext cx="170502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skate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Rounded Rectangle 33">
            <a:extLst>
              <a:ext uri="{FF2B5EF4-FFF2-40B4-BE49-F238E27FC236}">
                <a16:creationId xmlns:a16="http://schemas.microsoft.com/office/drawing/2014/main" xmlns="" id="{1C39C1C9-54E1-4E40-B1A6-A233F8671312}"/>
              </a:ext>
            </a:extLst>
          </p:cNvPr>
          <p:cNvSpPr/>
          <p:nvPr/>
        </p:nvSpPr>
        <p:spPr>
          <a:xfrm>
            <a:off x="678797" y="1900180"/>
            <a:ext cx="170502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apart</a:t>
            </a:r>
          </a:p>
        </p:txBody>
      </p:sp>
      <p:sp>
        <p:nvSpPr>
          <p:cNvPr id="29" name="Rounded Rectangle 33">
            <a:extLst>
              <a:ext uri="{FF2B5EF4-FFF2-40B4-BE49-F238E27FC236}">
                <a16:creationId xmlns:a16="http://schemas.microsoft.com/office/drawing/2014/main" xmlns="" id="{2FFAE34D-792D-431C-B432-AC2FB91F4957}"/>
              </a:ext>
            </a:extLst>
          </p:cNvPr>
          <p:cNvSpPr/>
          <p:nvPr/>
        </p:nvSpPr>
        <p:spPr>
          <a:xfrm>
            <a:off x="3079387" y="4630725"/>
            <a:ext cx="1424520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-ness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Rounded Rectangle 33">
            <a:extLst>
              <a:ext uri="{FF2B5EF4-FFF2-40B4-BE49-F238E27FC236}">
                <a16:creationId xmlns:a16="http://schemas.microsoft.com/office/drawing/2014/main" xmlns="" id="{7EB27E16-6A9F-40A8-BC39-D0C5CA5C2945}"/>
              </a:ext>
            </a:extLst>
          </p:cNvPr>
          <p:cNvSpPr/>
          <p:nvPr/>
        </p:nvSpPr>
        <p:spPr>
          <a:xfrm>
            <a:off x="3079387" y="3285799"/>
            <a:ext cx="1424520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latin typeface="Century Gothic" panose="020B0502020202020204" pitchFamily="34" charset="0"/>
              </a:rPr>
              <a:t>er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Rounded Rectangle 33">
            <a:extLst>
              <a:ext uri="{FF2B5EF4-FFF2-40B4-BE49-F238E27FC236}">
                <a16:creationId xmlns:a16="http://schemas.microsoft.com/office/drawing/2014/main" xmlns="" id="{A40FCDF1-14B6-49C5-B5DE-B33152BAAD6C}"/>
              </a:ext>
            </a:extLst>
          </p:cNvPr>
          <p:cNvSpPr/>
          <p:nvPr/>
        </p:nvSpPr>
        <p:spPr>
          <a:xfrm>
            <a:off x="3079387" y="1900180"/>
            <a:ext cx="1424520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latin typeface="Century Gothic" panose="020B0502020202020204" pitchFamily="34" charset="0"/>
              </a:rPr>
              <a:t>ment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E19CA72-C229-438E-B575-2C79FD504659}"/>
              </a:ext>
            </a:extLst>
          </p:cNvPr>
          <p:cNvCxnSpPr>
            <a:cxnSpLocks/>
          </p:cNvCxnSpPr>
          <p:nvPr/>
        </p:nvCxnSpPr>
        <p:spPr>
          <a:xfrm flipV="1">
            <a:off x="4503907" y="3631615"/>
            <a:ext cx="809668" cy="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04ACC0AF-7EC3-4BA9-81E1-F2554158235D}"/>
              </a:ext>
            </a:extLst>
          </p:cNvPr>
          <p:cNvCxnSpPr>
            <a:cxnSpLocks/>
          </p:cNvCxnSpPr>
          <p:nvPr/>
        </p:nvCxnSpPr>
        <p:spPr>
          <a:xfrm flipV="1">
            <a:off x="4503907" y="4969128"/>
            <a:ext cx="809668" cy="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Rounded Rectangle 33">
            <a:extLst>
              <a:ext uri="{FF2B5EF4-FFF2-40B4-BE49-F238E27FC236}">
                <a16:creationId xmlns:a16="http://schemas.microsoft.com/office/drawing/2014/main" xmlns="" id="{B023B41E-4E5F-4AB6-82AE-ACF24BB38225}"/>
              </a:ext>
            </a:extLst>
          </p:cNvPr>
          <p:cNvSpPr/>
          <p:nvPr/>
        </p:nvSpPr>
        <p:spPr>
          <a:xfrm>
            <a:off x="5361453" y="4630725"/>
            <a:ext cx="338371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ounded Rectangle 33">
            <a:extLst>
              <a:ext uri="{FF2B5EF4-FFF2-40B4-BE49-F238E27FC236}">
                <a16:creationId xmlns:a16="http://schemas.microsoft.com/office/drawing/2014/main" xmlns="" id="{3B3C9646-2A0E-4D38-91DF-B16155BA21D3}"/>
              </a:ext>
            </a:extLst>
          </p:cNvPr>
          <p:cNvSpPr/>
          <p:nvPr/>
        </p:nvSpPr>
        <p:spPr>
          <a:xfrm>
            <a:off x="5361453" y="3285799"/>
            <a:ext cx="338371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ounded Rectangle 33">
            <a:extLst>
              <a:ext uri="{FF2B5EF4-FFF2-40B4-BE49-F238E27FC236}">
                <a16:creationId xmlns:a16="http://schemas.microsoft.com/office/drawing/2014/main" xmlns="" id="{E6B55950-1F59-44FE-A38B-BACEF2CDA521}"/>
              </a:ext>
            </a:extLst>
          </p:cNvPr>
          <p:cNvSpPr/>
          <p:nvPr/>
        </p:nvSpPr>
        <p:spPr>
          <a:xfrm>
            <a:off x="5361453" y="1900180"/>
            <a:ext cx="3383713" cy="6617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1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3" ma:contentTypeDescription="Create a new document." ma:contentTypeScope="" ma:versionID="226396999748aedaccaef4cb0e3d9517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920329ea04f01889b6ffc9cde7973b4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6A194E-4BD7-47ED-93A8-FB8D98B10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5c7a0828-c5e4-45f8-a074-18a8fdc88e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684</Words>
  <Application>Microsoft Office PowerPoint</Application>
  <PresentationFormat>On-screen Show (4:3)</PresentationFormat>
  <Paragraphs>415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PowerPoint Presentation</vt:lpstr>
      <vt:lpstr>       Work through the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Sarah Brewster</cp:lastModifiedBy>
  <cp:revision>3</cp:revision>
  <dcterms:created xsi:type="dcterms:W3CDTF">2018-03-17T10:08:43Z</dcterms:created>
  <dcterms:modified xsi:type="dcterms:W3CDTF">2022-03-08T17:40:51Z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  <property fmtid="{D5CDD505-2E9C-101B-9397-08002B2CF9AE}" pid="5" name="AuthorIds_UIVersion_5120">
    <vt:lpwstr>183</vt:lpwstr>
  </property>
</Properties>
</file>