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6" r:id="rId3"/>
    <p:sldId id="270" r:id="rId4"/>
    <p:sldId id="257" r:id="rId5"/>
    <p:sldId id="258" r:id="rId6"/>
    <p:sldId id="263" r:id="rId7"/>
    <p:sldId id="259" r:id="rId8"/>
    <p:sldId id="264" r:id="rId9"/>
    <p:sldId id="260" r:id="rId10"/>
    <p:sldId id="275" r:id="rId11"/>
    <p:sldId id="265" r:id="rId12"/>
    <p:sldId id="261" r:id="rId13"/>
    <p:sldId id="262" r:id="rId14"/>
    <p:sldId id="271" r:id="rId15"/>
    <p:sldId id="266" r:id="rId16"/>
    <p:sldId id="267" r:id="rId17"/>
    <p:sldId id="269" r:id="rId1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AB30FB-E01E-B408-618B-C7FF83BE6D4B}" v="5" dt="2021-10-17T17:22:13.561"/>
    <p1510:client id="{925E47D5-6134-7E37-7DA6-669258DA6FC1}" v="36" dt="2021-10-17T14:09:22.752"/>
    <p1510:client id="{D2D6BD21-2A3B-31C5-AA7F-97AFAB0C0A9F}" v="110" dt="2021-10-16T20:18:56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/>
    <p:restoredTop sz="94599"/>
  </p:normalViewPr>
  <p:slideViewPr>
    <p:cSldViewPr>
      <p:cViewPr varScale="1">
        <p:scale>
          <a:sx n="106" d="100"/>
          <a:sy n="106" d="100"/>
        </p:scale>
        <p:origin x="14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le Smout" userId="S::dsmout@ryeprimary.co.uk::3c4a6b61-e2e4-4117-8b69-ebf242d9938e" providerId="AD" clId="Web-{925E47D5-6134-7E37-7DA6-669258DA6FC1}"/>
    <pc:docChg chg="modSld">
      <pc:chgData name="Danielle Smout" userId="S::dsmout@ryeprimary.co.uk::3c4a6b61-e2e4-4117-8b69-ebf242d9938e" providerId="AD" clId="Web-{925E47D5-6134-7E37-7DA6-669258DA6FC1}" dt="2021-10-17T14:09:22.752" v="33" actId="1076"/>
      <pc:docMkLst>
        <pc:docMk/>
      </pc:docMkLst>
      <pc:sldChg chg="modSp">
        <pc:chgData name="Danielle Smout" userId="S::dsmout@ryeprimary.co.uk::3c4a6b61-e2e4-4117-8b69-ebf242d9938e" providerId="AD" clId="Web-{925E47D5-6134-7E37-7DA6-669258DA6FC1}" dt="2021-10-17T14:06:35.342" v="8" actId="14100"/>
        <pc:sldMkLst>
          <pc:docMk/>
          <pc:sldMk cId="0" sldId="257"/>
        </pc:sldMkLst>
        <pc:spChg chg="mod">
          <ac:chgData name="Danielle Smout" userId="S::dsmout@ryeprimary.co.uk::3c4a6b61-e2e4-4117-8b69-ebf242d9938e" providerId="AD" clId="Web-{925E47D5-6134-7E37-7DA6-669258DA6FC1}" dt="2021-10-17T14:06:35.342" v="8" actId="14100"/>
          <ac:spMkLst>
            <pc:docMk/>
            <pc:sldMk cId="0" sldId="257"/>
            <ac:spMk id="15361" creationId="{0BBF3A9E-4E26-455B-ACAA-0DAC2F0F665B}"/>
          </ac:spMkLst>
        </pc:spChg>
      </pc:sldChg>
      <pc:sldChg chg="modSp">
        <pc:chgData name="Danielle Smout" userId="S::dsmout@ryeprimary.co.uk::3c4a6b61-e2e4-4117-8b69-ebf242d9938e" providerId="AD" clId="Web-{925E47D5-6134-7E37-7DA6-669258DA6FC1}" dt="2021-10-17T14:07:16.203" v="10" actId="20577"/>
        <pc:sldMkLst>
          <pc:docMk/>
          <pc:sldMk cId="0" sldId="259"/>
        </pc:sldMkLst>
        <pc:spChg chg="mod">
          <ac:chgData name="Danielle Smout" userId="S::dsmout@ryeprimary.co.uk::3c4a6b61-e2e4-4117-8b69-ebf242d9938e" providerId="AD" clId="Web-{925E47D5-6134-7E37-7DA6-669258DA6FC1}" dt="2021-10-17T14:07:16.203" v="10" actId="20577"/>
          <ac:spMkLst>
            <pc:docMk/>
            <pc:sldMk cId="0" sldId="259"/>
            <ac:spMk id="7171" creationId="{D4DE58B2-688C-C14E-9D71-2CA760A63866}"/>
          </ac:spMkLst>
        </pc:spChg>
      </pc:sldChg>
      <pc:sldChg chg="modSp">
        <pc:chgData name="Danielle Smout" userId="S::dsmout@ryeprimary.co.uk::3c4a6b61-e2e4-4117-8b69-ebf242d9938e" providerId="AD" clId="Web-{925E47D5-6134-7E37-7DA6-669258DA6FC1}" dt="2021-10-17T14:07:35.172" v="12" actId="14100"/>
        <pc:sldMkLst>
          <pc:docMk/>
          <pc:sldMk cId="0" sldId="260"/>
        </pc:sldMkLst>
        <pc:spChg chg="mod">
          <ac:chgData name="Danielle Smout" userId="S::dsmout@ryeprimary.co.uk::3c4a6b61-e2e4-4117-8b69-ebf242d9938e" providerId="AD" clId="Web-{925E47D5-6134-7E37-7DA6-669258DA6FC1}" dt="2021-10-17T14:07:30.359" v="11" actId="14100"/>
          <ac:spMkLst>
            <pc:docMk/>
            <pc:sldMk cId="0" sldId="260"/>
            <ac:spMk id="3" creationId="{F1CE807F-49FE-434B-97AB-3EC0429A5D96}"/>
          </ac:spMkLst>
        </pc:spChg>
        <pc:spChg chg="mod">
          <ac:chgData name="Danielle Smout" userId="S::dsmout@ryeprimary.co.uk::3c4a6b61-e2e4-4117-8b69-ebf242d9938e" providerId="AD" clId="Web-{925E47D5-6134-7E37-7DA6-669258DA6FC1}" dt="2021-10-17T14:07:35.172" v="12" actId="14100"/>
          <ac:spMkLst>
            <pc:docMk/>
            <pc:sldMk cId="0" sldId="260"/>
            <ac:spMk id="5" creationId="{3DAEEB17-68F9-4ACE-9F25-AE34E0662208}"/>
          </ac:spMkLst>
        </pc:spChg>
      </pc:sldChg>
      <pc:sldChg chg="modSp">
        <pc:chgData name="Danielle Smout" userId="S::dsmout@ryeprimary.co.uk::3c4a6b61-e2e4-4117-8b69-ebf242d9938e" providerId="AD" clId="Web-{925E47D5-6134-7E37-7DA6-669258DA6FC1}" dt="2021-10-17T14:08:28.048" v="27" actId="20577"/>
        <pc:sldMkLst>
          <pc:docMk/>
          <pc:sldMk cId="0" sldId="265"/>
        </pc:sldMkLst>
        <pc:spChg chg="mod">
          <ac:chgData name="Danielle Smout" userId="S::dsmout@ryeprimary.co.uk::3c4a6b61-e2e4-4117-8b69-ebf242d9938e" providerId="AD" clId="Web-{925E47D5-6134-7E37-7DA6-669258DA6FC1}" dt="2021-10-17T14:08:28.048" v="27" actId="20577"/>
          <ac:spMkLst>
            <pc:docMk/>
            <pc:sldMk cId="0" sldId="265"/>
            <ac:spMk id="8195" creationId="{88136C92-4D31-0A4B-80F7-E826DD7B6C36}"/>
          </ac:spMkLst>
        </pc:spChg>
      </pc:sldChg>
      <pc:sldChg chg="modSp">
        <pc:chgData name="Danielle Smout" userId="S::dsmout@ryeprimary.co.uk::3c4a6b61-e2e4-4117-8b69-ebf242d9938e" providerId="AD" clId="Web-{925E47D5-6134-7E37-7DA6-669258DA6FC1}" dt="2021-10-17T14:09:22.752" v="33" actId="1076"/>
        <pc:sldMkLst>
          <pc:docMk/>
          <pc:sldMk cId="0" sldId="266"/>
        </pc:sldMkLst>
        <pc:spChg chg="mod">
          <ac:chgData name="Danielle Smout" userId="S::dsmout@ryeprimary.co.uk::3c4a6b61-e2e4-4117-8b69-ebf242d9938e" providerId="AD" clId="Web-{925E47D5-6134-7E37-7DA6-669258DA6FC1}" dt="2021-10-17T14:09:22.752" v="33" actId="1076"/>
          <ac:spMkLst>
            <pc:docMk/>
            <pc:sldMk cId="0" sldId="266"/>
            <ac:spMk id="24578" creationId="{B87A773B-F1C2-435B-A1F8-12E006D3AA1A}"/>
          </ac:spMkLst>
        </pc:spChg>
        <pc:picChg chg="mod">
          <ac:chgData name="Danielle Smout" userId="S::dsmout@ryeprimary.co.uk::3c4a6b61-e2e4-4117-8b69-ebf242d9938e" providerId="AD" clId="Web-{925E47D5-6134-7E37-7DA6-669258DA6FC1}" dt="2021-10-17T14:09:17.221" v="32" actId="14100"/>
          <ac:picMkLst>
            <pc:docMk/>
            <pc:sldMk cId="0" sldId="266"/>
            <ac:picMk id="24577" creationId="{3889175E-F4E5-4122-946B-78E36FF8620D}"/>
          </ac:picMkLst>
        </pc:picChg>
      </pc:sldChg>
      <pc:sldChg chg="modSp">
        <pc:chgData name="Danielle Smout" userId="S::dsmout@ryeprimary.co.uk::3c4a6b61-e2e4-4117-8b69-ebf242d9938e" providerId="AD" clId="Web-{925E47D5-6134-7E37-7DA6-669258DA6FC1}" dt="2021-10-17T14:06:18.451" v="3" actId="20577"/>
        <pc:sldMkLst>
          <pc:docMk/>
          <pc:sldMk cId="0" sldId="270"/>
        </pc:sldMkLst>
        <pc:spChg chg="mod">
          <ac:chgData name="Danielle Smout" userId="S::dsmout@ryeprimary.co.uk::3c4a6b61-e2e4-4117-8b69-ebf242d9938e" providerId="AD" clId="Web-{925E47D5-6134-7E37-7DA6-669258DA6FC1}" dt="2021-10-17T14:06:18.451" v="3" actId="20577"/>
          <ac:spMkLst>
            <pc:docMk/>
            <pc:sldMk cId="0" sldId="270"/>
            <ac:spMk id="3" creationId="{760BCC88-58F6-9140-A182-EAF78080134C}"/>
          </ac:spMkLst>
        </pc:spChg>
      </pc:sldChg>
    </pc:docChg>
  </pc:docChgLst>
  <pc:docChgLst>
    <pc:chgData name="Ben Neville" userId="S::bneville@ryeprimary.co.uk::640c8c98-081a-4273-8560-82cc0c388080" providerId="AD" clId="Web-{D2D6BD21-2A3B-31C5-AA7F-97AFAB0C0A9F}"/>
    <pc:docChg chg="addSld delSld modSld addMainMaster modMainMaster">
      <pc:chgData name="Ben Neville" userId="S::bneville@ryeprimary.co.uk::640c8c98-081a-4273-8560-82cc0c388080" providerId="AD" clId="Web-{D2D6BD21-2A3B-31C5-AA7F-97AFAB0C0A9F}" dt="2021-10-16T20:18:56.114" v="79"/>
      <pc:docMkLst>
        <pc:docMk/>
      </pc:docMkLst>
      <pc:sldChg chg="addSp modSp add del addAnim">
        <pc:chgData name="Ben Neville" userId="S::bneville@ryeprimary.co.uk::640c8c98-081a-4273-8560-82cc0c388080" providerId="AD" clId="Web-{D2D6BD21-2A3B-31C5-AA7F-97AFAB0C0A9F}" dt="2021-10-16T20:18:48.817" v="78" actId="20577"/>
        <pc:sldMkLst>
          <pc:docMk/>
          <pc:sldMk cId="0" sldId="260"/>
        </pc:sldMkLst>
        <pc:spChg chg="add mod">
          <ac:chgData name="Ben Neville" userId="S::bneville@ryeprimary.co.uk::640c8c98-081a-4273-8560-82cc0c388080" providerId="AD" clId="Web-{D2D6BD21-2A3B-31C5-AA7F-97AFAB0C0A9F}" dt="2021-10-16T20:18:12.300" v="64" actId="1076"/>
          <ac:spMkLst>
            <pc:docMk/>
            <pc:sldMk cId="0" sldId="260"/>
            <ac:spMk id="3" creationId="{F1CE807F-49FE-434B-97AB-3EC0429A5D96}"/>
          </ac:spMkLst>
        </pc:spChg>
        <pc:spChg chg="add mod">
          <ac:chgData name="Ben Neville" userId="S::bneville@ryeprimary.co.uk::640c8c98-081a-4273-8560-82cc0c388080" providerId="AD" clId="Web-{D2D6BD21-2A3B-31C5-AA7F-97AFAB0C0A9F}" dt="2021-10-16T20:18:12.300" v="65" actId="1076"/>
          <ac:spMkLst>
            <pc:docMk/>
            <pc:sldMk cId="0" sldId="260"/>
            <ac:spMk id="5" creationId="{3DAEEB17-68F9-4ACE-9F25-AE34E0662208}"/>
          </ac:spMkLst>
        </pc:spChg>
        <pc:spChg chg="mod">
          <ac:chgData name="Ben Neville" userId="S::bneville@ryeprimary.co.uk::640c8c98-081a-4273-8560-82cc0c388080" providerId="AD" clId="Web-{D2D6BD21-2A3B-31C5-AA7F-97AFAB0C0A9F}" dt="2021-10-16T20:18:48.817" v="78" actId="20577"/>
          <ac:spMkLst>
            <pc:docMk/>
            <pc:sldMk cId="0" sldId="260"/>
            <ac:spMk id="8195" creationId="{177B1F41-4C96-46B5-8030-4337AFF33815}"/>
          </ac:spMkLst>
        </pc:spChg>
        <pc:picChg chg="add mod">
          <ac:chgData name="Ben Neville" userId="S::bneville@ryeprimary.co.uk::640c8c98-081a-4273-8560-82cc0c388080" providerId="AD" clId="Web-{D2D6BD21-2A3B-31C5-AA7F-97AFAB0C0A9F}" dt="2021-10-16T20:18:12.284" v="63" actId="1076"/>
          <ac:picMkLst>
            <pc:docMk/>
            <pc:sldMk cId="0" sldId="260"/>
            <ac:picMk id="2" creationId="{67F2FE41-F11A-4D61-B250-4A66E769DAA8}"/>
          </ac:picMkLst>
        </pc:picChg>
      </pc:sldChg>
      <pc:sldChg chg="addSp delSp modSp new">
        <pc:chgData name="Ben Neville" userId="S::bneville@ryeprimary.co.uk::640c8c98-081a-4273-8560-82cc0c388080" providerId="AD" clId="Web-{D2D6BD21-2A3B-31C5-AA7F-97AFAB0C0A9F}" dt="2021-10-16T20:15:06.920" v="38" actId="1076"/>
        <pc:sldMkLst>
          <pc:docMk/>
          <pc:sldMk cId="2631897702" sldId="271"/>
        </pc:sldMkLst>
        <pc:spChg chg="del">
          <ac:chgData name="Ben Neville" userId="S::bneville@ryeprimary.co.uk::640c8c98-081a-4273-8560-82cc0c388080" providerId="AD" clId="Web-{D2D6BD21-2A3B-31C5-AA7F-97AFAB0C0A9F}" dt="2021-10-16T20:14:03.399" v="2"/>
          <ac:spMkLst>
            <pc:docMk/>
            <pc:sldMk cId="2631897702" sldId="271"/>
            <ac:spMk id="2" creationId="{8D5567C2-6A23-4EC9-AEE8-15A064D269EB}"/>
          </ac:spMkLst>
        </pc:spChg>
        <pc:spChg chg="del">
          <ac:chgData name="Ben Neville" userId="S::bneville@ryeprimary.co.uk::640c8c98-081a-4273-8560-82cc0c388080" providerId="AD" clId="Web-{D2D6BD21-2A3B-31C5-AA7F-97AFAB0C0A9F}" dt="2021-10-16T20:14:00.336" v="1"/>
          <ac:spMkLst>
            <pc:docMk/>
            <pc:sldMk cId="2631897702" sldId="271"/>
            <ac:spMk id="3" creationId="{92F0486B-E9B7-4DFB-A95B-DBAF4D5C02AF}"/>
          </ac:spMkLst>
        </pc:spChg>
        <pc:spChg chg="add mod">
          <ac:chgData name="Ben Neville" userId="S::bneville@ryeprimary.co.uk::640c8c98-081a-4273-8560-82cc0c388080" providerId="AD" clId="Web-{D2D6BD21-2A3B-31C5-AA7F-97AFAB0C0A9F}" dt="2021-10-16T20:15:06.920" v="38" actId="1076"/>
          <ac:spMkLst>
            <pc:docMk/>
            <pc:sldMk cId="2631897702" sldId="271"/>
            <ac:spMk id="5" creationId="{37A66F10-6916-4A49-A97A-B536D87EB2F5}"/>
          </ac:spMkLst>
        </pc:spChg>
        <pc:spChg chg="add mod">
          <ac:chgData name="Ben Neville" userId="S::bneville@ryeprimary.co.uk::640c8c98-081a-4273-8560-82cc0c388080" providerId="AD" clId="Web-{D2D6BD21-2A3B-31C5-AA7F-97AFAB0C0A9F}" dt="2021-10-16T20:15:03.061" v="37" actId="20577"/>
          <ac:spMkLst>
            <pc:docMk/>
            <pc:sldMk cId="2631897702" sldId="271"/>
            <ac:spMk id="6" creationId="{C128DD6B-FC74-4920-93A5-D25FF62027D5}"/>
          </ac:spMkLst>
        </pc:spChg>
        <pc:picChg chg="add mod ord">
          <ac:chgData name="Ben Neville" userId="S::bneville@ryeprimary.co.uk::640c8c98-081a-4273-8560-82cc0c388080" providerId="AD" clId="Web-{D2D6BD21-2A3B-31C5-AA7F-97AFAB0C0A9F}" dt="2021-10-16T20:14:10.837" v="4" actId="14100"/>
          <ac:picMkLst>
            <pc:docMk/>
            <pc:sldMk cId="2631897702" sldId="271"/>
            <ac:picMk id="4" creationId="{99A8A0EC-F830-47FC-AF61-BB8046F9F09F}"/>
          </ac:picMkLst>
        </pc:picChg>
      </pc:sldChg>
      <pc:sldChg chg="add del">
        <pc:chgData name="Ben Neville" userId="S::bneville@ryeprimary.co.uk::640c8c98-081a-4273-8560-82cc0c388080" providerId="AD" clId="Web-{D2D6BD21-2A3B-31C5-AA7F-97AFAB0C0A9F}" dt="2021-10-16T20:17:03.001" v="48"/>
        <pc:sldMkLst>
          <pc:docMk/>
          <pc:sldMk cId="708854133" sldId="272"/>
        </pc:sldMkLst>
      </pc:sldChg>
      <pc:sldChg chg="addSp new del addAnim">
        <pc:chgData name="Ben Neville" userId="S::bneville@ryeprimary.co.uk::640c8c98-081a-4273-8560-82cc0c388080" providerId="AD" clId="Web-{D2D6BD21-2A3B-31C5-AA7F-97AFAB0C0A9F}" dt="2021-10-16T20:16:39.376" v="43"/>
        <pc:sldMkLst>
          <pc:docMk/>
          <pc:sldMk cId="2125932776" sldId="273"/>
        </pc:sldMkLst>
        <pc:picChg chg="add">
          <ac:chgData name="Ben Neville" userId="S::bneville@ryeprimary.co.uk::640c8c98-081a-4273-8560-82cc0c388080" providerId="AD" clId="Web-{D2D6BD21-2A3B-31C5-AA7F-97AFAB0C0A9F}" dt="2021-10-16T20:16:29.563" v="41"/>
          <ac:picMkLst>
            <pc:docMk/>
            <pc:sldMk cId="2125932776" sldId="273"/>
            <ac:picMk id="4" creationId="{D525BDFC-9C25-4BA8-8EA1-E09A9F5B7218}"/>
          </ac:picMkLst>
        </pc:picChg>
      </pc:sldChg>
      <pc:sldChg chg="addSp delSp new del addAnim">
        <pc:chgData name="Ben Neville" userId="S::bneville@ryeprimary.co.uk::640c8c98-081a-4273-8560-82cc0c388080" providerId="AD" clId="Web-{D2D6BD21-2A3B-31C5-AA7F-97AFAB0C0A9F}" dt="2021-10-16T20:18:56.114" v="79"/>
        <pc:sldMkLst>
          <pc:docMk/>
          <pc:sldMk cId="4060288697" sldId="274"/>
        </pc:sldMkLst>
        <pc:spChg chg="del">
          <ac:chgData name="Ben Neville" userId="S::bneville@ryeprimary.co.uk::640c8c98-081a-4273-8560-82cc0c388080" providerId="AD" clId="Web-{D2D6BD21-2A3B-31C5-AA7F-97AFAB0C0A9F}" dt="2021-10-16T20:16:44.970" v="44"/>
          <ac:spMkLst>
            <pc:docMk/>
            <pc:sldMk cId="4060288697" sldId="274"/>
            <ac:spMk id="3" creationId="{10A5AB04-46B4-41F7-9F70-060EF1559F24}"/>
          </ac:spMkLst>
        </pc:spChg>
        <pc:spChg chg="add">
          <ac:chgData name="Ben Neville" userId="S::bneville@ryeprimary.co.uk::640c8c98-081a-4273-8560-82cc0c388080" providerId="AD" clId="Web-{D2D6BD21-2A3B-31C5-AA7F-97AFAB0C0A9F}" dt="2021-10-16T20:16:59.189" v="46"/>
          <ac:spMkLst>
            <pc:docMk/>
            <pc:sldMk cId="4060288697" sldId="274"/>
            <ac:spMk id="7" creationId="{4378EF45-D0E9-4F55-A73D-B04E828413FD}"/>
          </ac:spMkLst>
        </pc:spChg>
        <pc:spChg chg="add">
          <ac:chgData name="Ben Neville" userId="S::bneville@ryeprimary.co.uk::640c8c98-081a-4273-8560-82cc0c388080" providerId="AD" clId="Web-{D2D6BD21-2A3B-31C5-AA7F-97AFAB0C0A9F}" dt="2021-10-16T20:16:59.204" v="47"/>
          <ac:spMkLst>
            <pc:docMk/>
            <pc:sldMk cId="4060288697" sldId="274"/>
            <ac:spMk id="9" creationId="{483C27EA-0DE6-4112-B25A-BF4938C5721E}"/>
          </ac:spMkLst>
        </pc:spChg>
        <pc:picChg chg="add">
          <ac:chgData name="Ben Neville" userId="S::bneville@ryeprimary.co.uk::640c8c98-081a-4273-8560-82cc0c388080" providerId="AD" clId="Web-{D2D6BD21-2A3B-31C5-AA7F-97AFAB0C0A9F}" dt="2021-10-16T20:16:45.548" v="45"/>
          <ac:picMkLst>
            <pc:docMk/>
            <pc:sldMk cId="4060288697" sldId="274"/>
            <ac:picMk id="5" creationId="{5B591AFA-4845-4317-ABD2-FD8773BA4AD3}"/>
          </ac:picMkLst>
        </pc:picChg>
      </pc:sldChg>
      <pc:sldChg chg="modSp add replId">
        <pc:chgData name="Ben Neville" userId="S::bneville@ryeprimary.co.uk::640c8c98-081a-4273-8560-82cc0c388080" providerId="AD" clId="Web-{D2D6BD21-2A3B-31C5-AA7F-97AFAB0C0A9F}" dt="2021-10-16T20:17:53.096" v="57" actId="20577"/>
        <pc:sldMkLst>
          <pc:docMk/>
          <pc:sldMk cId="125134672" sldId="275"/>
        </pc:sldMkLst>
        <pc:spChg chg="mod">
          <ac:chgData name="Ben Neville" userId="S::bneville@ryeprimary.co.uk::640c8c98-081a-4273-8560-82cc0c388080" providerId="AD" clId="Web-{D2D6BD21-2A3B-31C5-AA7F-97AFAB0C0A9F}" dt="2021-10-16T20:17:53.096" v="57" actId="20577"/>
          <ac:spMkLst>
            <pc:docMk/>
            <pc:sldMk cId="125134672" sldId="275"/>
            <ac:spMk id="8195" creationId="{177B1F41-4C96-46B5-8030-4337AFF33815}"/>
          </ac:spMkLst>
        </pc:spChg>
      </pc:sldChg>
      <pc:sldMasterChg chg="modSldLayout">
        <pc:chgData name="Ben Neville" userId="S::bneville@ryeprimary.co.uk::640c8c98-081a-4273-8560-82cc0c388080" providerId="AD" clId="Web-{D2D6BD21-2A3B-31C5-AA7F-97AFAB0C0A9F}" dt="2021-10-16T20:15:51.578" v="39"/>
        <pc:sldMasterMkLst>
          <pc:docMk/>
          <pc:sldMasterMk cId="0" sldId="2147483648"/>
        </pc:sldMasterMkLst>
        <pc:sldLayoutChg chg="replI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0" sldId="2147483648"/>
            <pc:sldLayoutMk cId="4031360844" sldId="2147483668"/>
          </pc:sldLayoutMkLst>
        </pc:sldLayoutChg>
      </pc:sldMasterChg>
      <pc:sldMasterChg chg="add addSldLayout">
        <pc:chgData name="Ben Neville" userId="S::bneville@ryeprimary.co.uk::640c8c98-081a-4273-8560-82cc0c388080" providerId="AD" clId="Web-{D2D6BD21-2A3B-31C5-AA7F-97AFAB0C0A9F}" dt="2021-10-16T20:15:51.578" v="39"/>
        <pc:sldMasterMkLst>
          <pc:docMk/>
          <pc:sldMasterMk cId="4389201" sldId="2147483660"/>
        </pc:sldMasterMkLst>
        <pc:sldLayoutChg chg="ad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4389201" sldId="2147483660"/>
            <pc:sldLayoutMk cId="537040751" sldId="2147483661"/>
          </pc:sldLayoutMkLst>
        </pc:sldLayoutChg>
        <pc:sldLayoutChg chg="ad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4389201" sldId="2147483660"/>
            <pc:sldLayoutMk cId="261079486" sldId="2147483662"/>
          </pc:sldLayoutMkLst>
        </pc:sldLayoutChg>
        <pc:sldLayoutChg chg="ad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4389201" sldId="2147483660"/>
            <pc:sldLayoutMk cId="2257523209" sldId="2147483663"/>
          </pc:sldLayoutMkLst>
        </pc:sldLayoutChg>
        <pc:sldLayoutChg chg="ad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4389201" sldId="2147483660"/>
            <pc:sldLayoutMk cId="1681973774" sldId="2147483666"/>
          </pc:sldLayoutMkLst>
        </pc:sldLayoutChg>
        <pc:sldLayoutChg chg="add">
          <pc:chgData name="Ben Neville" userId="S::bneville@ryeprimary.co.uk::640c8c98-081a-4273-8560-82cc0c388080" providerId="AD" clId="Web-{D2D6BD21-2A3B-31C5-AA7F-97AFAB0C0A9F}" dt="2021-10-16T20:15:51.578" v="39"/>
          <pc:sldLayoutMkLst>
            <pc:docMk/>
            <pc:sldMasterMk cId="4389201" sldId="2147483660"/>
            <pc:sldLayoutMk cId="3429871031" sldId="2147483667"/>
          </pc:sldLayoutMkLst>
        </pc:sldLayoutChg>
      </pc:sldMasterChg>
    </pc:docChg>
  </pc:docChgLst>
  <pc:docChgLst>
    <pc:chgData name="Ben Neville" userId="S::bneville@ryeprimary.co.uk::640c8c98-081a-4273-8560-82cc0c388080" providerId="AD" clId="Web-{6CAB30FB-E01E-B408-618B-C7FF83BE6D4B}"/>
    <pc:docChg chg="modSld">
      <pc:chgData name="Ben Neville" userId="S::bneville@ryeprimary.co.uk::640c8c98-081a-4273-8560-82cc0c388080" providerId="AD" clId="Web-{6CAB30FB-E01E-B408-618B-C7FF83BE6D4B}" dt="2021-10-17T17:22:13.561" v="4" actId="1076"/>
      <pc:docMkLst>
        <pc:docMk/>
      </pc:docMkLst>
      <pc:sldChg chg="modSp">
        <pc:chgData name="Ben Neville" userId="S::bneville@ryeprimary.co.uk::640c8c98-081a-4273-8560-82cc0c388080" providerId="AD" clId="Web-{6CAB30FB-E01E-B408-618B-C7FF83BE6D4B}" dt="2021-10-17T17:21:24.700" v="1" actId="20577"/>
        <pc:sldMkLst>
          <pc:docMk/>
          <pc:sldMk cId="0" sldId="263"/>
        </pc:sldMkLst>
        <pc:spChg chg="mod">
          <ac:chgData name="Ben Neville" userId="S::bneville@ryeprimary.co.uk::640c8c98-081a-4273-8560-82cc0c388080" providerId="AD" clId="Web-{6CAB30FB-E01E-B408-618B-C7FF83BE6D4B}" dt="2021-10-17T17:21:24.700" v="1" actId="20577"/>
          <ac:spMkLst>
            <pc:docMk/>
            <pc:sldMk cId="0" sldId="263"/>
            <ac:spMk id="17409" creationId="{7B29A4D5-38BF-4C34-BD51-3B291CF8A189}"/>
          </ac:spMkLst>
        </pc:spChg>
      </pc:sldChg>
      <pc:sldChg chg="modSp">
        <pc:chgData name="Ben Neville" userId="S::bneville@ryeprimary.co.uk::640c8c98-081a-4273-8560-82cc0c388080" providerId="AD" clId="Web-{6CAB30FB-E01E-B408-618B-C7FF83BE6D4B}" dt="2021-10-17T17:22:13.561" v="4" actId="1076"/>
        <pc:sldMkLst>
          <pc:docMk/>
          <pc:sldMk cId="0" sldId="269"/>
        </pc:sldMkLst>
        <pc:spChg chg="mod">
          <ac:chgData name="Ben Neville" userId="S::bneville@ryeprimary.co.uk::640c8c98-081a-4273-8560-82cc0c388080" providerId="AD" clId="Web-{6CAB30FB-E01E-B408-618B-C7FF83BE6D4B}" dt="2021-10-17T17:22:13.561" v="4" actId="1076"/>
          <ac:spMkLst>
            <pc:docMk/>
            <pc:sldMk cId="0" sldId="269"/>
            <ac:spMk id="26637" creationId="{6C9BE450-C464-4C88-98C2-1C5EC027524F}"/>
          </ac:spMkLst>
        </pc:spChg>
        <pc:spChg chg="mod">
          <ac:chgData name="Ben Neville" userId="S::bneville@ryeprimary.co.uk::640c8c98-081a-4273-8560-82cc0c388080" providerId="AD" clId="Web-{6CAB30FB-E01E-B408-618B-C7FF83BE6D4B}" dt="2021-10-17T17:22:10.483" v="3" actId="1076"/>
          <ac:spMkLst>
            <pc:docMk/>
            <pc:sldMk cId="0" sldId="269"/>
            <ac:spMk id="26658" creationId="{5737492B-D3CE-43D8-82B2-C4CC1A1DA42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terature-reading-english-language-arts-third-grade-usa/genres-literature-reading-english-language-arts-third-grade-usa/nonfiction-genres-literature-reading-english-language-arts-third-grade-us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literature-reading-english-language-arts-third-grade-usa/genres-literature-reading-english-language-arts-third-grade-usa/nonfiction-genres-literature-reading-english-language-arts-third-grade-usa" TargetMode="Externa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87DEA-58C3-1D47-98D2-B7C056F06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A1BA4-2D74-DF4E-B557-3341495A1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DF400B-2FAC-4B23-9777-E497E21FE6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6F01454-461A-4616-86F0-27635567D4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BD7F0D-8A27-4B0D-8BAF-401D01145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EB370-CDC7-4D9A-92EB-A1639BCC47D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539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7D038-3D30-CC47-820E-050A26B7D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315702-242F-0B41-9722-DEB1258E4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A53112-23B0-4D4A-863A-3CE1D212D3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7A71F7-7917-42C7-B561-1BAFD85B9F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7E60BA-3A53-44ED-92E6-E6033E8E6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CDC8F-B08B-40F3-B7B4-30AB148918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52170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3BECA-D526-8A40-BE2C-A0044DDFD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9173C3-D136-DA4C-9234-3C9EDB8B13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20CE93-0197-4C09-9E1B-ABCA2211BA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F6FE2B-F87D-41F4-89E4-D003204749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902A03-9463-4B3D-B459-2148512EFB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19A3-D52B-46EC-A762-67063C837E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867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3DBAB7B-9D59-254B-B71C-2B920CBA6F4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B8A0C33-23A6-43B3-8961-7F7616B1D9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644CBC8-70C5-4318-B305-68E62E7C89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D52B42B-E4A8-4C1A-B087-0597F491F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67778A-2B67-43CD-8876-A27B3161066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1360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</p:cNvPr>
          <p:cNvSpPr/>
          <p:nvPr userDrawn="1"/>
        </p:nvSpPr>
        <p:spPr>
          <a:xfrm>
            <a:off x="4028536" y="5486400"/>
            <a:ext cx="1078302" cy="7097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</p:cNvPr>
          <p:cNvSpPr/>
          <p:nvPr userDrawn="1"/>
        </p:nvSpPr>
        <p:spPr>
          <a:xfrm>
            <a:off x="4019909" y="3088257"/>
            <a:ext cx="1078302" cy="709725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AB4FD-DEA7-2B4D-8B5F-F8AD71D3F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49047-44B0-334B-8194-88C288046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08C495-30EC-49F6-A57D-E917247CF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46B348-53A0-4ECE-AEC3-284142479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D964456-126B-4886-93AE-D8E7BBD53B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A2991F-9067-4D05-A3C1-B2A12679FA7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44901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D7BFD-E3CD-3045-BBBA-C42363489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3E6EF6-DA64-3545-900A-7B456D818D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DD6C73-7238-479D-A661-A0F706971E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1EB8AE-8F9A-4B9A-A21B-8ACEC2FDDF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02E1B-C65A-49B4-AA92-3F640DA16D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DDE176-0290-4AAA-8DF9-4BE2310516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18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41417-68BA-3B45-85D0-0E39FA191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B525-9A0D-4145-B893-7202312DA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8B210-061A-EA48-89FE-F9845FD6D7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6D5D8F-334C-4ABC-AC97-7C95D358A6C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F06EC5-E539-47C0-8D41-CBF576C0ED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C65D66-33F9-475E-88DB-65EBD992F3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00A26C-2466-440F-A7E5-327730F493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094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74EDC-1827-4E49-ABB9-3425200E1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18EE8-E53E-F647-B62F-86C7AF92E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18713B-C5CD-4D40-8BBF-35E6C1EFB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91F4F4-93F5-5546-AB97-4FA68CFC97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CE8788-50AA-4F43-AFAA-293EB32092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EDAD8BE-3E9B-4E68-A67F-2040111EBB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50FACC2-5CF4-4BAB-A6B4-A5138FE30E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6D31E41-E051-42D9-8D91-16F5FE1454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68D484-7E50-4A6A-A256-69610102929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1058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E305F-510F-3349-9FC2-B8A344D39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F6ABDF-8CB8-4864-844C-C3DB8651DE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1201E73-B315-437D-9B74-B387245B73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7F8DF6D-E4B4-4820-BEF4-342C1A3D50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68095-5337-4EBB-9256-E20FAC0C28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52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0251F52-1C41-4E74-9623-A1D7B19689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304BDA-BC36-4E3E-83FC-08F71D0DAF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1C24949-8D92-4C8C-BB30-FACB81A365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249A8A-9B2F-4A09-8D98-7163810837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3893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28CB1-C94F-9E46-B7D6-6BBED0489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8B239-798F-0843-8787-8877E0713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D548B8-695C-3F49-87D0-4416D10FE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9AA0DA-76EC-468D-BB3A-FC61889903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07CF72-4EDE-4874-BEBA-A0F9BCDA7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A9E6-546D-47E4-96B2-5ABDA79BDB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59A1AA-98CE-4F84-9EE1-12D957C93F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378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96D91-2B0A-2E4F-8A9E-12A489899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8AD2E8-5806-2E4B-8706-D9CC9375F6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5ADE4D-2FBD-8D4D-AD8F-4DB2722373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ECEC93-A170-44A0-9519-80EE44D83F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96918A-1320-4AD5-8D6C-2D44BC8CD2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DB0D23-D861-4F77-965E-9F7E1DF0CF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0426EE-1F42-427E-A664-D00D637E15B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0537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637ECA6-3332-46CC-85EE-30A49062A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B3836AE-022B-457C-B5AC-BC1B1136C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B00DD1E-3B24-5A4D-A234-7364356686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A2A1AF8-A21E-EE47-B6EB-7227320C2E9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58B1F88-3984-3C42-92E3-D881F2D896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BA4E586D-1EAB-42A2-A88E-F13FAD27A140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class-clips-video/english-ks1-ks2-how-to-write-a-non-chronological-report/zvbtscw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C9A8148D-7212-40CC-977D-B1645044C97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9750" y="2060575"/>
            <a:ext cx="8208963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Non-Chronological Reports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6A2D95A2-EEAE-4854-A40F-1F49120C02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8136C92-4D31-0A4B-80F7-E826DD7B6C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675687" cy="3444875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It is NOT written in chronological order.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/>
              </a:rPr>
              <a:t>It is usually written in the present tense (except historical reports).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Ends with a paragraph summarising key points.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>
            <a:extLst>
              <a:ext uri="{FF2B5EF4-FFF2-40B4-BE49-F238E27FC236}">
                <a16:creationId xmlns:a16="http://schemas.microsoft.com/office/drawing/2014/main" id="{68477096-4314-48F2-A41C-CBDA96F79DF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Language Features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C170FCBE-6DCF-4AAF-BBB2-E33C9B5852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675687" cy="3444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Present tense (except historical reports)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Third person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Formal tone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Subject-specific vocabulary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Describes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2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WordArt 2">
            <a:extLst>
              <a:ext uri="{FF2B5EF4-FFF2-40B4-BE49-F238E27FC236}">
                <a16:creationId xmlns:a16="http://schemas.microsoft.com/office/drawing/2014/main" id="{72C6C13A-1428-4643-86AF-130398AA9A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Other Features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481D186B-5256-430A-910C-0E378C2E77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675687" cy="3444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A non chronological report might also include these:</a:t>
            </a:r>
          </a:p>
          <a:p>
            <a:pPr eaLnBrk="1" hangingPunct="1">
              <a:lnSpc>
                <a:spcPct val="90000"/>
              </a:lnSpc>
            </a:pPr>
            <a:endParaRPr lang="en-GB" altLang="en-US" sz="2800">
              <a:latin typeface="Comic Sans MS" panose="030F0702030302020204" pitchFamily="66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Pictures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Diagrams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Tables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Charts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Graphs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sz="2800">
                <a:latin typeface="Comic Sans MS" panose="030F0702030302020204" pitchFamily="66" charset="0"/>
              </a:rPr>
              <a:t>Glossary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, screenshot, newspaper&#10;&#10;Description automatically generated">
            <a:extLst>
              <a:ext uri="{FF2B5EF4-FFF2-40B4-BE49-F238E27FC236}">
                <a16:creationId xmlns:a16="http://schemas.microsoft.com/office/drawing/2014/main" id="{99A8A0EC-F830-47FC-AF61-BB8046F9F0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5" y="2458"/>
            <a:ext cx="5021032" cy="6861124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A66F10-6916-4A49-A97A-B536D87EB2F5}"/>
              </a:ext>
            </a:extLst>
          </p:cNvPr>
          <p:cNvSpPr txBox="1"/>
          <p:nvPr/>
        </p:nvSpPr>
        <p:spPr>
          <a:xfrm>
            <a:off x="5535562" y="693174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Arial"/>
              </a:rPr>
              <a:t>As a class, can we label on the board the different features?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28DD6B-FC74-4920-93A5-D25FF62027D5}"/>
              </a:ext>
            </a:extLst>
          </p:cNvPr>
          <p:cNvSpPr txBox="1"/>
          <p:nvPr/>
        </p:nvSpPr>
        <p:spPr>
          <a:xfrm>
            <a:off x="5498690" y="2340077"/>
            <a:ext cx="2743200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/>
                <a:cs typeface="Segoe UI"/>
              </a:rPr>
              <a:t>Title​</a:t>
            </a:r>
          </a:p>
          <a:p>
            <a:r>
              <a:rPr lang="en-US" dirty="0">
                <a:latin typeface="Arial"/>
                <a:cs typeface="Segoe UI"/>
              </a:rPr>
              <a:t>First paragraph​</a:t>
            </a:r>
          </a:p>
          <a:p>
            <a:r>
              <a:rPr lang="en-US" dirty="0">
                <a:latin typeface="Arial"/>
                <a:cs typeface="Segoe UI"/>
              </a:rPr>
              <a:t>Other paragraphs​</a:t>
            </a:r>
          </a:p>
          <a:p>
            <a:r>
              <a:rPr lang="en-US" dirty="0">
                <a:latin typeface="Arial"/>
                <a:cs typeface="Segoe UI"/>
              </a:rPr>
              <a:t>Final paragraph​</a:t>
            </a:r>
          </a:p>
          <a:p>
            <a:endParaRPr lang="en-US" dirty="0">
              <a:latin typeface="Arial"/>
              <a:cs typeface="Segoe UI"/>
            </a:endParaRPr>
          </a:p>
          <a:p>
            <a:r>
              <a:rPr lang="en-US" dirty="0">
                <a:latin typeface="Arial"/>
                <a:cs typeface="Segoe UI"/>
              </a:rPr>
              <a:t>Subheadings​</a:t>
            </a:r>
            <a:endParaRPr lang="en-US" dirty="0">
              <a:latin typeface="Arial"/>
            </a:endParaRPr>
          </a:p>
          <a:p>
            <a:r>
              <a:rPr lang="en-US" dirty="0">
                <a:latin typeface="Arial"/>
                <a:cs typeface="Segoe UI"/>
              </a:rPr>
              <a:t>Picture​</a:t>
            </a:r>
          </a:p>
          <a:p>
            <a:endParaRPr lang="en-US" dirty="0">
              <a:latin typeface="Arial"/>
              <a:cs typeface="Segoe UI"/>
            </a:endParaRPr>
          </a:p>
          <a:p>
            <a:r>
              <a:rPr lang="en-US" dirty="0">
                <a:latin typeface="Arial"/>
                <a:cs typeface="Segoe UI"/>
              </a:rPr>
              <a:t>Third person example​</a:t>
            </a:r>
          </a:p>
          <a:p>
            <a:r>
              <a:rPr lang="en-US" dirty="0">
                <a:latin typeface="Arial"/>
                <a:cs typeface="Segoe UI"/>
              </a:rPr>
              <a:t>Present tense example</a:t>
            </a:r>
          </a:p>
        </p:txBody>
      </p:sp>
    </p:spTree>
    <p:extLst>
      <p:ext uri="{BB962C8B-B14F-4D97-AF65-F5344CB8AC3E}">
        <p14:creationId xmlns:p14="http://schemas.microsoft.com/office/powerpoint/2010/main" val="26318977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>
            <a:extLst>
              <a:ext uri="{FF2B5EF4-FFF2-40B4-BE49-F238E27FC236}">
                <a16:creationId xmlns:a16="http://schemas.microsoft.com/office/drawing/2014/main" id="{3889175E-F4E5-4122-946B-78E36FF86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21" y="214971"/>
            <a:ext cx="4814305" cy="6537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TextBox 5">
            <a:extLst>
              <a:ext uri="{FF2B5EF4-FFF2-40B4-BE49-F238E27FC236}">
                <a16:creationId xmlns:a16="http://schemas.microsoft.com/office/drawing/2014/main" id="{B87A773B-F1C2-435B-A1F8-12E006D3AA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0515" y="360175"/>
            <a:ext cx="373691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Your task is to find and label the features of this non chronological report about wolves.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Colour code each feature and create a key to show what each colour means.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(example on next slide).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>
            <a:extLst>
              <a:ext uri="{FF2B5EF4-FFF2-40B4-BE49-F238E27FC236}">
                <a16:creationId xmlns:a16="http://schemas.microsoft.com/office/drawing/2014/main" id="{58A49658-1133-4EF1-91CF-5560A1832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504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TextBox 2">
            <a:extLst>
              <a:ext uri="{FF2B5EF4-FFF2-40B4-BE49-F238E27FC236}">
                <a16:creationId xmlns:a16="http://schemas.microsoft.com/office/drawing/2014/main" id="{5E3FE828-0AD9-4E1C-82AC-9A028A8D0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700213"/>
            <a:ext cx="2544763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paragraph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Other paragraphs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Final paragraph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Subheadings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Third person 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Present tense 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Rhetorical question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7131CB-AB22-6844-81B7-D8A02B4D75A5}"/>
              </a:ext>
            </a:extLst>
          </p:cNvPr>
          <p:cNvCxnSpPr/>
          <p:nvPr/>
        </p:nvCxnSpPr>
        <p:spPr>
          <a:xfrm>
            <a:off x="7740650" y="1916113"/>
            <a:ext cx="1008063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DB00A8-D27E-804D-ABDF-61B9CE5F73BB}"/>
              </a:ext>
            </a:extLst>
          </p:cNvPr>
          <p:cNvCxnSpPr/>
          <p:nvPr/>
        </p:nvCxnSpPr>
        <p:spPr>
          <a:xfrm>
            <a:off x="17463" y="260350"/>
            <a:ext cx="100806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F7D146-BB3C-6F49-B8D1-ABEA09514823}"/>
              </a:ext>
            </a:extLst>
          </p:cNvPr>
          <p:cNvCxnSpPr/>
          <p:nvPr/>
        </p:nvCxnSpPr>
        <p:spPr>
          <a:xfrm>
            <a:off x="7740650" y="2133600"/>
            <a:ext cx="1008063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517440-B4ED-AF4E-B7F5-FCF6AB7B8052}"/>
              </a:ext>
            </a:extLst>
          </p:cNvPr>
          <p:cNvCxnSpPr/>
          <p:nvPr/>
        </p:nvCxnSpPr>
        <p:spPr>
          <a:xfrm>
            <a:off x="7740650" y="2420938"/>
            <a:ext cx="1008063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72094-0085-E64F-AFA3-B680FC58938F}"/>
              </a:ext>
            </a:extLst>
          </p:cNvPr>
          <p:cNvCxnSpPr/>
          <p:nvPr/>
        </p:nvCxnSpPr>
        <p:spPr>
          <a:xfrm>
            <a:off x="7859713" y="3284538"/>
            <a:ext cx="1008062" cy="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E823B7-0802-784C-9B06-5BDB6E88A3EE}"/>
              </a:ext>
            </a:extLst>
          </p:cNvPr>
          <p:cNvCxnSpPr/>
          <p:nvPr/>
        </p:nvCxnSpPr>
        <p:spPr>
          <a:xfrm>
            <a:off x="7740650" y="2781300"/>
            <a:ext cx="1008063" cy="0"/>
          </a:xfrm>
          <a:prstGeom prst="line">
            <a:avLst/>
          </a:prstGeom>
          <a:ln w="539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CC4FA9-38DC-4D43-9DE1-E5FE268F9197}"/>
              </a:ext>
            </a:extLst>
          </p:cNvPr>
          <p:cNvCxnSpPr/>
          <p:nvPr/>
        </p:nvCxnSpPr>
        <p:spPr>
          <a:xfrm>
            <a:off x="7859713" y="3068638"/>
            <a:ext cx="1008062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291BF8-4348-0D4C-8853-C1FD9E11CBA0}"/>
              </a:ext>
            </a:extLst>
          </p:cNvPr>
          <p:cNvCxnSpPr/>
          <p:nvPr/>
        </p:nvCxnSpPr>
        <p:spPr>
          <a:xfrm>
            <a:off x="7859713" y="3573463"/>
            <a:ext cx="1008062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B6CD8-528B-DA49-BE0A-FCE235FDC4EA}"/>
              </a:ext>
            </a:extLst>
          </p:cNvPr>
          <p:cNvCxnSpPr/>
          <p:nvPr/>
        </p:nvCxnSpPr>
        <p:spPr>
          <a:xfrm>
            <a:off x="7980363" y="3860800"/>
            <a:ext cx="1008062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2" name="TextBox 15">
            <a:extLst>
              <a:ext uri="{FF2B5EF4-FFF2-40B4-BE49-F238E27FC236}">
                <a16:creationId xmlns:a16="http://schemas.microsoft.com/office/drawing/2014/main" id="{41A9A26C-0AAA-4C22-93BD-D81F61AC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173038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Colour code each feature using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following colours (or as near as possible!)</a:t>
            </a:r>
          </a:p>
        </p:txBody>
      </p:sp>
      <p:sp>
        <p:nvSpPr>
          <p:cNvPr id="25613" name="TextBox 16">
            <a:extLst>
              <a:ext uri="{FF2B5EF4-FFF2-40B4-BE49-F238E27FC236}">
                <a16:creationId xmlns:a16="http://schemas.microsoft.com/office/drawing/2014/main" id="{B900A077-F2B0-4C80-B7A0-290A36F4BC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5175250"/>
            <a:ext cx="280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Remember to use a </a:t>
            </a:r>
            <a:r>
              <a:rPr lang="en-US" altLang="en-US" sz="1800" u="sng"/>
              <a:t>ruler</a:t>
            </a:r>
            <a:r>
              <a:rPr lang="en-US" altLang="en-US" sz="1800"/>
              <a:t>!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1C5B11C-5F14-8348-8535-7D8441DCEFF5}"/>
              </a:ext>
            </a:extLst>
          </p:cNvPr>
          <p:cNvCxnSpPr>
            <a:cxnSpLocks/>
          </p:cNvCxnSpPr>
          <p:nvPr/>
        </p:nvCxnSpPr>
        <p:spPr>
          <a:xfrm>
            <a:off x="7740650" y="4365625"/>
            <a:ext cx="1247775" cy="0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TextBox 44">
            <a:extLst>
              <a:ext uri="{FF2B5EF4-FFF2-40B4-BE49-F238E27FC236}">
                <a16:creationId xmlns:a16="http://schemas.microsoft.com/office/drawing/2014/main" id="{33A408FB-9B0D-4F2D-9F4F-7E921B6A7AB3}"/>
              </a:ext>
            </a:extLst>
          </p:cNvPr>
          <p:cNvSpPr txBox="1">
            <a:spLocks noChangeArrowheads="1"/>
          </p:cNvSpPr>
          <p:nvPr/>
        </p:nvSpPr>
        <p:spPr bwMode="auto">
          <a:xfrm rot="-2006979">
            <a:off x="4911725" y="4156075"/>
            <a:ext cx="1195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Bonus question!</a:t>
            </a:r>
          </a:p>
        </p:txBody>
      </p:sp>
      <p:sp>
        <p:nvSpPr>
          <p:cNvPr id="25616" name="TextBox 17">
            <a:extLst>
              <a:ext uri="{FF2B5EF4-FFF2-40B4-BE49-F238E27FC236}">
                <a16:creationId xmlns:a16="http://schemas.microsoft.com/office/drawing/2014/main" id="{21649F17-231E-4935-9807-CE20FDDD4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5934075"/>
            <a:ext cx="3979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 u="sng"/>
              <a:t>Challenge: </a:t>
            </a:r>
            <a:r>
              <a:rPr lang="en-US" altLang="en-US"/>
              <a:t>Summarise the main points of each paragraph using as few words as possible!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>
            <a:extLst>
              <a:ext uri="{FF2B5EF4-FFF2-40B4-BE49-F238E27FC236}">
                <a16:creationId xmlns:a16="http://schemas.microsoft.com/office/drawing/2014/main" id="{67357DB5-8284-417C-917E-B1C17423F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0"/>
            <a:ext cx="5048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TextBox 2">
            <a:extLst>
              <a:ext uri="{FF2B5EF4-FFF2-40B4-BE49-F238E27FC236}">
                <a16:creationId xmlns:a16="http://schemas.microsoft.com/office/drawing/2014/main" id="{27B81EE1-CECB-4516-9A7C-BC39F25A2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1700213"/>
            <a:ext cx="2544763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Title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First paragraph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Other paragraphs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Final paragraph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Subheadings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Picture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Third person 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Present tense example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Rhetorical question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7131CB-AB22-6844-81B7-D8A02B4D75A5}"/>
              </a:ext>
            </a:extLst>
          </p:cNvPr>
          <p:cNvCxnSpPr/>
          <p:nvPr/>
        </p:nvCxnSpPr>
        <p:spPr>
          <a:xfrm>
            <a:off x="7740650" y="1916113"/>
            <a:ext cx="1008063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DB00A8-D27E-804D-ABDF-61B9CE5F73BB}"/>
              </a:ext>
            </a:extLst>
          </p:cNvPr>
          <p:cNvCxnSpPr/>
          <p:nvPr/>
        </p:nvCxnSpPr>
        <p:spPr>
          <a:xfrm>
            <a:off x="17463" y="260350"/>
            <a:ext cx="1008062" cy="0"/>
          </a:xfrm>
          <a:prstGeom prst="line">
            <a:avLst/>
          </a:prstGeom>
          <a:ln w="539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3F7D146-BB3C-6F49-B8D1-ABEA09514823}"/>
              </a:ext>
            </a:extLst>
          </p:cNvPr>
          <p:cNvCxnSpPr>
            <a:cxnSpLocks/>
          </p:cNvCxnSpPr>
          <p:nvPr/>
        </p:nvCxnSpPr>
        <p:spPr>
          <a:xfrm>
            <a:off x="17463" y="1703388"/>
            <a:ext cx="4852987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517440-B4ED-AF4E-B7F5-FCF6AB7B8052}"/>
              </a:ext>
            </a:extLst>
          </p:cNvPr>
          <p:cNvCxnSpPr/>
          <p:nvPr/>
        </p:nvCxnSpPr>
        <p:spPr>
          <a:xfrm>
            <a:off x="7740650" y="2420938"/>
            <a:ext cx="1008063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72094-0085-E64F-AFA3-B680FC58938F}"/>
              </a:ext>
            </a:extLst>
          </p:cNvPr>
          <p:cNvCxnSpPr/>
          <p:nvPr/>
        </p:nvCxnSpPr>
        <p:spPr>
          <a:xfrm>
            <a:off x="7859713" y="3284538"/>
            <a:ext cx="1008062" cy="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0E823B7-0802-784C-9B06-5BDB6E88A3EE}"/>
              </a:ext>
            </a:extLst>
          </p:cNvPr>
          <p:cNvCxnSpPr/>
          <p:nvPr/>
        </p:nvCxnSpPr>
        <p:spPr>
          <a:xfrm>
            <a:off x="7740650" y="2781300"/>
            <a:ext cx="1008063" cy="0"/>
          </a:xfrm>
          <a:prstGeom prst="line">
            <a:avLst/>
          </a:prstGeom>
          <a:ln w="539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CCC4FA9-38DC-4D43-9DE1-E5FE268F9197}"/>
              </a:ext>
            </a:extLst>
          </p:cNvPr>
          <p:cNvCxnSpPr/>
          <p:nvPr/>
        </p:nvCxnSpPr>
        <p:spPr>
          <a:xfrm>
            <a:off x="7859713" y="3068638"/>
            <a:ext cx="1008062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8291BF8-4348-0D4C-8853-C1FD9E11CBA0}"/>
              </a:ext>
            </a:extLst>
          </p:cNvPr>
          <p:cNvCxnSpPr/>
          <p:nvPr/>
        </p:nvCxnSpPr>
        <p:spPr>
          <a:xfrm>
            <a:off x="7859713" y="3573463"/>
            <a:ext cx="1008062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E4B6CD8-528B-DA49-BE0A-FCE235FDC4EA}"/>
              </a:ext>
            </a:extLst>
          </p:cNvPr>
          <p:cNvCxnSpPr/>
          <p:nvPr/>
        </p:nvCxnSpPr>
        <p:spPr>
          <a:xfrm>
            <a:off x="7980363" y="3860800"/>
            <a:ext cx="1008062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6" name="TextBox 15">
            <a:extLst>
              <a:ext uri="{FF2B5EF4-FFF2-40B4-BE49-F238E27FC236}">
                <a16:creationId xmlns:a16="http://schemas.microsoft.com/office/drawing/2014/main" id="{188B510A-12D7-4283-BE0B-98F67DF85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0450" y="173038"/>
            <a:ext cx="4429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Colour code each feature using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following colours (or as near as possible!)</a:t>
            </a:r>
          </a:p>
        </p:txBody>
      </p:sp>
      <p:sp>
        <p:nvSpPr>
          <p:cNvPr id="26637" name="TextBox 16">
            <a:extLst>
              <a:ext uri="{FF2B5EF4-FFF2-40B4-BE49-F238E27FC236}">
                <a16:creationId xmlns:a16="http://schemas.microsoft.com/office/drawing/2014/main" id="{6C9BE450-C464-4C88-98C2-1C5EC0275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7012" y="5003800"/>
            <a:ext cx="28019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Remember to use a </a:t>
            </a:r>
            <a:r>
              <a:rPr lang="en-US" altLang="en-US" sz="1800" u="sng"/>
              <a:t>ruler</a:t>
            </a:r>
            <a:r>
              <a:rPr lang="en-US" altLang="en-US" sz="1800"/>
              <a:t>!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6A8998E-3932-7D45-936D-92984049C7F3}"/>
              </a:ext>
            </a:extLst>
          </p:cNvPr>
          <p:cNvCxnSpPr>
            <a:cxnSpLocks/>
          </p:cNvCxnSpPr>
          <p:nvPr/>
        </p:nvCxnSpPr>
        <p:spPr>
          <a:xfrm>
            <a:off x="0" y="3284538"/>
            <a:ext cx="4851400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5F860BA-9294-0D46-B7DE-5F6774243060}"/>
              </a:ext>
            </a:extLst>
          </p:cNvPr>
          <p:cNvCxnSpPr>
            <a:cxnSpLocks/>
          </p:cNvCxnSpPr>
          <p:nvPr/>
        </p:nvCxnSpPr>
        <p:spPr>
          <a:xfrm>
            <a:off x="7740650" y="2205038"/>
            <a:ext cx="1008063" cy="0"/>
          </a:xfrm>
          <a:prstGeom prst="line">
            <a:avLst/>
          </a:prstGeom>
          <a:ln w="539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8936B70-544B-1649-A00D-F9DBB6B59D74}"/>
              </a:ext>
            </a:extLst>
          </p:cNvPr>
          <p:cNvCxnSpPr>
            <a:cxnSpLocks/>
          </p:cNvCxnSpPr>
          <p:nvPr/>
        </p:nvCxnSpPr>
        <p:spPr>
          <a:xfrm>
            <a:off x="17463" y="3573463"/>
            <a:ext cx="4833937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7F0318-98F2-D841-828B-584E81DBA204}"/>
              </a:ext>
            </a:extLst>
          </p:cNvPr>
          <p:cNvCxnSpPr>
            <a:cxnSpLocks/>
          </p:cNvCxnSpPr>
          <p:nvPr/>
        </p:nvCxnSpPr>
        <p:spPr>
          <a:xfrm>
            <a:off x="36513" y="4437063"/>
            <a:ext cx="4833937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1BB387-C18B-A646-AA8B-AA71253DC307}"/>
              </a:ext>
            </a:extLst>
          </p:cNvPr>
          <p:cNvCxnSpPr/>
          <p:nvPr/>
        </p:nvCxnSpPr>
        <p:spPr>
          <a:xfrm>
            <a:off x="0" y="1628775"/>
            <a:ext cx="1008063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44FA984-C75E-AC41-B323-9B30EF8CDB8D}"/>
              </a:ext>
            </a:extLst>
          </p:cNvPr>
          <p:cNvCxnSpPr/>
          <p:nvPr/>
        </p:nvCxnSpPr>
        <p:spPr>
          <a:xfrm>
            <a:off x="0" y="3500438"/>
            <a:ext cx="1008063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57EEE68-4B19-7F48-B10D-977E9E62F3C1}"/>
              </a:ext>
            </a:extLst>
          </p:cNvPr>
          <p:cNvCxnSpPr/>
          <p:nvPr/>
        </p:nvCxnSpPr>
        <p:spPr>
          <a:xfrm>
            <a:off x="36513" y="4724400"/>
            <a:ext cx="1008062" cy="0"/>
          </a:xfrm>
          <a:prstGeom prst="line">
            <a:avLst/>
          </a:prstGeom>
          <a:ln w="539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2D6B5A-A17E-F849-B6CA-1EC4B5D5B7FE}"/>
              </a:ext>
            </a:extLst>
          </p:cNvPr>
          <p:cNvCxnSpPr>
            <a:cxnSpLocks/>
          </p:cNvCxnSpPr>
          <p:nvPr/>
        </p:nvCxnSpPr>
        <p:spPr>
          <a:xfrm>
            <a:off x="36513" y="6381750"/>
            <a:ext cx="4833937" cy="0"/>
          </a:xfrm>
          <a:prstGeom prst="line">
            <a:avLst/>
          </a:prstGeom>
          <a:ln w="539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3113F99-DBE1-AA48-9B84-150AEA0E6126}"/>
              </a:ext>
            </a:extLst>
          </p:cNvPr>
          <p:cNvCxnSpPr>
            <a:cxnSpLocks/>
          </p:cNvCxnSpPr>
          <p:nvPr/>
        </p:nvCxnSpPr>
        <p:spPr>
          <a:xfrm>
            <a:off x="36513" y="6742113"/>
            <a:ext cx="4833937" cy="0"/>
          </a:xfrm>
          <a:prstGeom prst="line">
            <a:avLst/>
          </a:prstGeom>
          <a:ln w="539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A3E99B1-D800-4D4C-B89A-73496BB17A5D}"/>
              </a:ext>
            </a:extLst>
          </p:cNvPr>
          <p:cNvCxnSpPr>
            <a:cxnSpLocks/>
          </p:cNvCxnSpPr>
          <p:nvPr/>
        </p:nvCxnSpPr>
        <p:spPr>
          <a:xfrm>
            <a:off x="36513" y="4868863"/>
            <a:ext cx="4814887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57F7DD6-019F-7C4A-B5C7-265898F03C07}"/>
              </a:ext>
            </a:extLst>
          </p:cNvPr>
          <p:cNvCxnSpPr>
            <a:cxnSpLocks/>
          </p:cNvCxnSpPr>
          <p:nvPr/>
        </p:nvCxnSpPr>
        <p:spPr>
          <a:xfrm>
            <a:off x="36513" y="5949950"/>
            <a:ext cx="4814887" cy="0"/>
          </a:xfrm>
          <a:prstGeom prst="line">
            <a:avLst/>
          </a:prstGeom>
          <a:ln w="53975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8096355-6B46-CC4F-8A51-A0E28B1C8A97}"/>
              </a:ext>
            </a:extLst>
          </p:cNvPr>
          <p:cNvCxnSpPr>
            <a:cxnSpLocks/>
          </p:cNvCxnSpPr>
          <p:nvPr/>
        </p:nvCxnSpPr>
        <p:spPr>
          <a:xfrm>
            <a:off x="36513" y="404813"/>
            <a:ext cx="1871662" cy="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A5581EB-7958-9D44-B56B-95C548B881FB}"/>
              </a:ext>
            </a:extLst>
          </p:cNvPr>
          <p:cNvCxnSpPr>
            <a:cxnSpLocks/>
          </p:cNvCxnSpPr>
          <p:nvPr/>
        </p:nvCxnSpPr>
        <p:spPr>
          <a:xfrm>
            <a:off x="73025" y="1341438"/>
            <a:ext cx="1871663" cy="0"/>
          </a:xfrm>
          <a:prstGeom prst="line">
            <a:avLst/>
          </a:prstGeom>
          <a:ln w="539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4326F2-EC2B-D344-8252-2E8447155674}"/>
              </a:ext>
            </a:extLst>
          </p:cNvPr>
          <p:cNvCxnSpPr>
            <a:cxnSpLocks/>
          </p:cNvCxnSpPr>
          <p:nvPr/>
        </p:nvCxnSpPr>
        <p:spPr>
          <a:xfrm>
            <a:off x="3276600" y="1916113"/>
            <a:ext cx="287338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938D512-6A07-0845-8CF6-B594B61581FA}"/>
              </a:ext>
            </a:extLst>
          </p:cNvPr>
          <p:cNvCxnSpPr>
            <a:cxnSpLocks/>
          </p:cNvCxnSpPr>
          <p:nvPr/>
        </p:nvCxnSpPr>
        <p:spPr>
          <a:xfrm>
            <a:off x="1403350" y="2133600"/>
            <a:ext cx="288925" cy="0"/>
          </a:xfrm>
          <a:prstGeom prst="line">
            <a:avLst/>
          </a:prstGeom>
          <a:ln w="539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1197E09-6714-6340-9050-60F998483FC2}"/>
              </a:ext>
            </a:extLst>
          </p:cNvPr>
          <p:cNvCxnSpPr>
            <a:cxnSpLocks/>
          </p:cNvCxnSpPr>
          <p:nvPr/>
        </p:nvCxnSpPr>
        <p:spPr>
          <a:xfrm>
            <a:off x="504825" y="1916113"/>
            <a:ext cx="179388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EE135BF-4875-BE41-8287-589526CBCAB6}"/>
              </a:ext>
            </a:extLst>
          </p:cNvPr>
          <p:cNvCxnSpPr>
            <a:cxnSpLocks/>
          </p:cNvCxnSpPr>
          <p:nvPr/>
        </p:nvCxnSpPr>
        <p:spPr>
          <a:xfrm>
            <a:off x="3563938" y="2133600"/>
            <a:ext cx="179387" cy="0"/>
          </a:xfrm>
          <a:prstGeom prst="line">
            <a:avLst/>
          </a:prstGeom>
          <a:ln w="539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1005E28-FBC2-E04E-93E5-BDE9DE79DBFE}"/>
              </a:ext>
            </a:extLst>
          </p:cNvPr>
          <p:cNvCxnSpPr>
            <a:cxnSpLocks/>
          </p:cNvCxnSpPr>
          <p:nvPr/>
        </p:nvCxnSpPr>
        <p:spPr>
          <a:xfrm>
            <a:off x="73025" y="6524625"/>
            <a:ext cx="4778375" cy="0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32BA975-1A06-3346-8677-BE4E86E139F7}"/>
              </a:ext>
            </a:extLst>
          </p:cNvPr>
          <p:cNvCxnSpPr>
            <a:cxnSpLocks/>
          </p:cNvCxnSpPr>
          <p:nvPr/>
        </p:nvCxnSpPr>
        <p:spPr>
          <a:xfrm>
            <a:off x="7740650" y="4365625"/>
            <a:ext cx="1247775" cy="0"/>
          </a:xfrm>
          <a:prstGeom prst="line">
            <a:avLst/>
          </a:prstGeom>
          <a:ln w="539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57" name="TextBox 44">
            <a:extLst>
              <a:ext uri="{FF2B5EF4-FFF2-40B4-BE49-F238E27FC236}">
                <a16:creationId xmlns:a16="http://schemas.microsoft.com/office/drawing/2014/main" id="{F78403DF-E14A-41AA-A9DA-B02C7EE90899}"/>
              </a:ext>
            </a:extLst>
          </p:cNvPr>
          <p:cNvSpPr txBox="1">
            <a:spLocks noChangeArrowheads="1"/>
          </p:cNvSpPr>
          <p:nvPr/>
        </p:nvSpPr>
        <p:spPr bwMode="auto">
          <a:xfrm rot="-2006979">
            <a:off x="4911725" y="4156075"/>
            <a:ext cx="1195388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FF0000"/>
                </a:solidFill>
              </a:rPr>
              <a:t>Bonus question!</a:t>
            </a:r>
          </a:p>
        </p:txBody>
      </p:sp>
      <p:sp>
        <p:nvSpPr>
          <p:cNvPr id="26658" name="TextBox 1">
            <a:extLst>
              <a:ext uri="{FF2B5EF4-FFF2-40B4-BE49-F238E27FC236}">
                <a16:creationId xmlns:a16="http://schemas.microsoft.com/office/drawing/2014/main" id="{5737492B-D3CE-43D8-82B2-C4CC1A1DA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5664201"/>
            <a:ext cx="39512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/>
              <a:t>Challenge: Summarise the main points </a:t>
            </a:r>
          </a:p>
          <a:p>
            <a:r>
              <a:rPr lang="en-US" altLang="en-US"/>
              <a:t>of each paragraph using as few words as possible!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BCC88-58F6-9140-A182-EAF780801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GB" sz="2000" b="1" u="sng" dirty="0"/>
              <a:t>LI Can I discuss and record features of a non-chronological report?</a:t>
            </a:r>
            <a:endParaRPr lang="en-GB" sz="2000" dirty="0"/>
          </a:p>
          <a:p>
            <a:pPr marL="0" indent="0">
              <a:buNone/>
              <a:defRPr/>
            </a:pPr>
            <a:endParaRPr lang="en-GB" sz="2000" dirty="0">
              <a:cs typeface="Arial"/>
            </a:endParaRPr>
          </a:p>
          <a:p>
            <a:pPr marL="0" indent="0">
              <a:buFontTx/>
              <a:buNone/>
              <a:defRPr/>
            </a:pPr>
            <a:r>
              <a:rPr lang="en-GB" sz="2000" b="1" u="sng" dirty="0"/>
              <a:t>Steps to success.</a:t>
            </a:r>
            <a:endParaRPr lang="en-GB" sz="2000" dirty="0"/>
          </a:p>
          <a:p>
            <a:pPr>
              <a:defRPr/>
            </a:pPr>
            <a:r>
              <a:rPr lang="en-GB" sz="2000" dirty="0"/>
              <a:t>I can create a key including the main features of a non-chronological report. </a:t>
            </a:r>
          </a:p>
          <a:p>
            <a:pPr>
              <a:defRPr/>
            </a:pPr>
            <a:r>
              <a:rPr lang="en-GB" sz="2000" dirty="0"/>
              <a:t>I can identify the key features of a non-chronological report.</a:t>
            </a:r>
          </a:p>
          <a:p>
            <a:pPr marL="0" indent="0">
              <a:buNone/>
              <a:defRPr/>
            </a:pPr>
            <a:endParaRPr lang="en-GB" sz="2000" b="1" u="sng" dirty="0"/>
          </a:p>
          <a:p>
            <a:pPr marL="0" indent="0">
              <a:buNone/>
              <a:defRPr/>
            </a:pPr>
            <a:r>
              <a:rPr lang="en-GB" sz="2000" b="1" u="sng" dirty="0"/>
              <a:t>Challenge: </a:t>
            </a:r>
            <a:r>
              <a:rPr lang="en-GB" sz="2000" dirty="0"/>
              <a:t>Summarise the main points of each paragraph. </a:t>
            </a:r>
            <a:endParaRPr lang="en-GB" sz="2000">
              <a:cs typeface="Arial"/>
            </a:endParaRP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>
            <a:extLst>
              <a:ext uri="{FF2B5EF4-FFF2-40B4-BE49-F238E27FC236}">
                <a16:creationId xmlns:a16="http://schemas.microsoft.com/office/drawing/2014/main" id="{0BBF3A9E-4E26-455B-ACAA-0DAC2F0F6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41" y="1844675"/>
            <a:ext cx="796048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What does chronology/chronological mean?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/>
              <a:t>Watch </a:t>
            </a:r>
            <a:r>
              <a:rPr lang="en-US" altLang="en-US" sz="2800">
                <a:hlinkClick r:id="rId2"/>
              </a:rPr>
              <a:t>this</a:t>
            </a:r>
            <a:r>
              <a:rPr lang="en-US" altLang="en-US" sz="2800"/>
              <a:t> link explaining non chronological reports from the BBC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>
            <a:extLst>
              <a:ext uri="{FF2B5EF4-FFF2-40B4-BE49-F238E27FC236}">
                <a16:creationId xmlns:a16="http://schemas.microsoft.com/office/drawing/2014/main" id="{506DCFDF-EC4D-472A-9117-9B981754268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BA3AB75-E538-42F9-9D1E-67D0BE1C2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229600" cy="3444875"/>
          </a:xfrm>
        </p:spPr>
        <p:txBody>
          <a:bodyPr/>
          <a:lstStyle/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To give information on a topic. </a:t>
            </a:r>
          </a:p>
          <a:p>
            <a:pPr eaLnBrk="1" hangingPunct="1">
              <a:buFontTx/>
              <a:buNone/>
            </a:pPr>
            <a:endParaRPr lang="en-GB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Gives </a:t>
            </a:r>
            <a:r>
              <a:rPr lang="en-GB" altLang="en-US" sz="2800" b="1" u="sng">
                <a:latin typeface="Comic Sans MS" panose="030F0702030302020204" pitchFamily="66" charset="0"/>
              </a:rPr>
              <a:t>factual</a:t>
            </a:r>
            <a:r>
              <a:rPr lang="en-GB" altLang="en-US" sz="2800">
                <a:latin typeface="Comic Sans MS" panose="030F0702030302020204" pitchFamily="66" charset="0"/>
              </a:rPr>
              <a:t> information.</a:t>
            </a:r>
          </a:p>
          <a:p>
            <a:pPr eaLnBrk="1" hangingPunct="1"/>
            <a:endParaRPr lang="en-GB" altLang="en-US" sz="2800">
              <a:latin typeface="Comic Sans MS" panose="030F0702030302020204" pitchFamily="66" charset="0"/>
            </a:endParaRPr>
          </a:p>
          <a:p>
            <a:pPr eaLnBrk="1" hangingPunct="1"/>
            <a:r>
              <a:rPr lang="en-GB" altLang="en-US" sz="2800">
                <a:latin typeface="Comic Sans MS" panose="030F0702030302020204" pitchFamily="66" charset="0"/>
              </a:rPr>
              <a:t>It should be easy to follow and understand.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1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>
            <a:extLst>
              <a:ext uri="{FF2B5EF4-FFF2-40B4-BE49-F238E27FC236}">
                <a16:creationId xmlns:a16="http://schemas.microsoft.com/office/drawing/2014/main" id="{7B29A4D5-38BF-4C34-BD51-3B291CF8A1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90805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>
                <a:latin typeface="Comic Sans MS"/>
              </a:rPr>
              <a:t>In pairs (where you would normally start </a:t>
            </a:r>
            <a:r>
              <a:rPr lang="en-US" altLang="en-US" dirty="0" err="1">
                <a:latin typeface="Comic Sans MS"/>
              </a:rPr>
              <a:t>chotting</a:t>
            </a:r>
            <a:r>
              <a:rPr lang="en-US" altLang="en-US" dirty="0">
                <a:latin typeface="Comic Sans MS"/>
              </a:rPr>
              <a:t>) list as many example of non chronological/factual reports as you can. 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latin typeface="Comic Sans MS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latin typeface="Comic Sans MS"/>
            </a:endParaRPr>
          </a:p>
          <a:p>
            <a:pPr marL="0" indent="0" eaLnBrk="1" hangingPunct="1">
              <a:buFontTx/>
              <a:buNone/>
            </a:pPr>
            <a:endParaRPr lang="en-US" altLang="en-US" dirty="0">
              <a:latin typeface="Comic Sans MS"/>
            </a:endParaRPr>
          </a:p>
          <a:p>
            <a:pPr marL="0" indent="0" eaLnBrk="1" hangingPunct="1">
              <a:buFontTx/>
              <a:buNone/>
            </a:pPr>
            <a:r>
              <a:rPr lang="en-US" altLang="en-US" dirty="0">
                <a:latin typeface="Comic Sans MS"/>
              </a:rPr>
              <a:t>How many can you think of?</a:t>
            </a:r>
          </a:p>
          <a:p>
            <a:pPr marL="0" indent="0" eaLnBrk="1" hangingPunct="1">
              <a:buFontTx/>
              <a:buNone/>
            </a:pPr>
            <a:r>
              <a:rPr lang="en-US" altLang="en-US" dirty="0">
                <a:latin typeface="Comic Sans MS"/>
              </a:rPr>
              <a:t>Did you get all of the ones on the next slide?</a:t>
            </a:r>
          </a:p>
          <a:p>
            <a:pPr marL="0" indent="0" eaLnBrk="1" hangingPunct="1">
              <a:buFontTx/>
              <a:buNone/>
            </a:pPr>
            <a:endParaRPr lang="en-US" altLang="en-US" dirty="0">
              <a:latin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C61A2CD7-00B5-4E68-A3AC-A4229958E37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DE58B2-688C-C14E-9D71-2CA760A63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824413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Did you find all of these:</a:t>
            </a:r>
            <a:endParaRPr lang="en-US"/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/>
              </a:rPr>
              <a:t>Non fiction book (e.g. geography) </a:t>
            </a:r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Catalogue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Information leaflet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Magazine article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/>
              </a:rPr>
              <a:t>Tourist guide book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Encyclopaedia entry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HISTORY – reports on historical figures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SCIENCE – characteristics and habitats of plants and animals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/>
              </a:rPr>
              <a:t>GEOGRAPHY – reports on different places and geographical features e.g. rivers, mountains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>
            <a:extLst>
              <a:ext uri="{FF2B5EF4-FFF2-40B4-BE49-F238E27FC236}">
                <a16:creationId xmlns:a16="http://schemas.microsoft.com/office/drawing/2014/main" id="{DFE95CC9-EDDB-4E0B-AE05-BAF61A42658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Examples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D4DE58B2-688C-C14E-9D71-2CA760A638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844675"/>
            <a:ext cx="8280400" cy="48244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They can be on all sorts of topics such as: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en-GB" altLang="en-US" sz="2400" dirty="0">
              <a:latin typeface="Comic Sans MS" panose="030F0902030302020204" pitchFamily="6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HISTORY – reports on historical figures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SCIENCE – characteristics and habitats of plants and animals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GEOGRAPHY – reports on different places and geographical features e.g. rivers, mountains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SPACE – reports on stars, </a:t>
            </a:r>
            <a:r>
              <a:rPr lang="en-GB" altLang="en-US" sz="2400" dirty="0" err="1">
                <a:latin typeface="Comic Sans MS" panose="030F0902030302020204" pitchFamily="66" charset="0"/>
              </a:rPr>
              <a:t>galaxys</a:t>
            </a:r>
            <a:r>
              <a:rPr lang="en-GB" altLang="en-US" sz="2400" dirty="0">
                <a:latin typeface="Comic Sans MS" panose="030F0902030302020204" pitchFamily="66" charset="0"/>
              </a:rPr>
              <a:t>, milky ways and planets.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en-US" sz="2400" dirty="0">
                <a:latin typeface="Comic Sans MS" panose="030F0902030302020204" pitchFamily="66" charset="0"/>
              </a:rPr>
              <a:t>GARDENING – reports on types of gardens, soil, compost  or plants.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E9611D2A-554A-4EB4-B30B-145F0B24D1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77B1F41-4C96-46B5-8030-4337AFF3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2281" y="1821733"/>
            <a:ext cx="8675687" cy="3444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latin typeface="Comic Sans MS"/>
              </a:rPr>
              <a:t>The TITLE of the report is the subject.</a:t>
            </a: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latin typeface="Comic Sans MS" panose="030F0702030302020204" pitchFamily="66" charset="0"/>
              </a:rPr>
              <a:t>Each paragraph often has a SUBHEADING.</a:t>
            </a:r>
          </a:p>
          <a:p>
            <a:pPr eaLnBrk="1" hangingPunct="1">
              <a:lnSpc>
                <a:spcPct val="80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67F2FE41-F11A-4D61-B250-4A66E769DAA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34"/>
          <a:stretch/>
        </p:blipFill>
        <p:spPr>
          <a:xfrm>
            <a:off x="3899580" y="2837215"/>
            <a:ext cx="5244419" cy="40481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CE807F-49FE-434B-97AB-3EC0429A5D96}"/>
              </a:ext>
            </a:extLst>
          </p:cNvPr>
          <p:cNvSpPr txBox="1"/>
          <p:nvPr/>
        </p:nvSpPr>
        <p:spPr>
          <a:xfrm>
            <a:off x="376314" y="4163661"/>
            <a:ext cx="4086590" cy="1049106"/>
          </a:xfrm>
          <a:prstGeom prst="rect">
            <a:avLst/>
          </a:prstGeom>
          <a:solidFill>
            <a:srgbClr val="AFDEF8"/>
          </a:solidFill>
        </p:spPr>
        <p:txBody>
          <a:bodyPr wrap="square" lIns="108000" tIns="108000" rIns="108000" bIns="108000" rtlCol="0">
            <a:spAutoFit/>
          </a:bodyPr>
          <a:lstStyle/>
          <a:p>
            <a:pPr lvl="0"/>
            <a:r>
              <a:rPr lang="en-US" dirty="0">
                <a:solidFill>
                  <a:srgbClr val="0E101A"/>
                </a:solidFill>
              </a:rPr>
              <a:t>A </a:t>
            </a:r>
            <a:r>
              <a:rPr lang="en-US" b="1" dirty="0">
                <a:solidFill>
                  <a:srgbClr val="0E101A"/>
                </a:solidFill>
              </a:rPr>
              <a:t>heading</a:t>
            </a:r>
            <a:r>
              <a:rPr lang="en-US" dirty="0">
                <a:solidFill>
                  <a:srgbClr val="0E101A"/>
                </a:solidFill>
              </a:rPr>
              <a:t> is included at the top of the text. It tells the reader what the text is about.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AEEB17-68F9-4ACE-9F25-AE34E0662208}"/>
              </a:ext>
            </a:extLst>
          </p:cNvPr>
          <p:cNvSpPr txBox="1"/>
          <p:nvPr/>
        </p:nvSpPr>
        <p:spPr>
          <a:xfrm>
            <a:off x="376315" y="5277624"/>
            <a:ext cx="4086590" cy="1326105"/>
          </a:xfrm>
          <a:prstGeom prst="rect">
            <a:avLst/>
          </a:prstGeom>
          <a:solidFill>
            <a:srgbClr val="47B1E5"/>
          </a:solidFill>
        </p:spPr>
        <p:txBody>
          <a:bodyPr wrap="square" lIns="108000" tIns="108000" rIns="108000" bIns="108000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A subheading tells the reader what information they will find in the following paragraphs before the next subheading.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>
            <a:extLst>
              <a:ext uri="{FF2B5EF4-FFF2-40B4-BE49-F238E27FC236}">
                <a16:creationId xmlns:a16="http://schemas.microsoft.com/office/drawing/2014/main" id="{E9611D2A-554A-4EB4-B30B-145F0B24D10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68313" y="260350"/>
            <a:ext cx="8208962" cy="15573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D4FFF"/>
                    </a:gs>
                    <a:gs pos="100000">
                      <a:srgbClr val="8200A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177B1F41-4C96-46B5-8030-4337AFF33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276475"/>
            <a:ext cx="8675687" cy="34448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GB" altLang="en-US" sz="2400" dirty="0">
                <a:latin typeface="Comic Sans MS"/>
              </a:rPr>
              <a:t>The FIRST PARAGRAPH introduces the subject of the whole report.</a:t>
            </a:r>
          </a:p>
          <a:p>
            <a:pPr>
              <a:lnSpc>
                <a:spcPct val="80000"/>
              </a:lnSpc>
            </a:pPr>
            <a:r>
              <a:rPr lang="en-GB" altLang="en-US" sz="2400" dirty="0">
                <a:latin typeface="Comic Sans MS"/>
              </a:rPr>
              <a:t>NEW PARAGRAPHS are used for each fact or description, often with sub-headings.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562</Words>
  <Application>Microsoft Office PowerPoint</Application>
  <PresentationFormat>On-screen Show (4:3)</PresentationFormat>
  <Paragraphs>103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Leanne Drummond</dc:creator>
  <cp:lastModifiedBy>Ben Neville</cp:lastModifiedBy>
  <cp:revision>62</cp:revision>
  <dcterms:created xsi:type="dcterms:W3CDTF">2007-02-11T18:51:48Z</dcterms:created>
  <dcterms:modified xsi:type="dcterms:W3CDTF">2021-10-17T17:22:16Z</dcterms:modified>
</cp:coreProperties>
</file>