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1F0BF8-F386-3B0B-1E40-C0DF163C964D}" v="11" dt="2021-10-17T14:11:40.0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6"/>
    <p:restoredTop sz="94625"/>
  </p:normalViewPr>
  <p:slideViewPr>
    <p:cSldViewPr snapToGrid="0" snapToObjects="1">
      <p:cViewPr>
        <p:scale>
          <a:sx n="89" d="100"/>
          <a:sy n="89" d="100"/>
        </p:scale>
        <p:origin x="30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 Smout" userId="S::dsmout@ryeprimary.co.uk::3c4a6b61-e2e4-4117-8b69-ebf242d9938e" providerId="AD" clId="Web-{831F0BF8-F386-3B0B-1E40-C0DF163C964D}"/>
    <pc:docChg chg="modSld">
      <pc:chgData name="Danielle Smout" userId="S::dsmout@ryeprimary.co.uk::3c4a6b61-e2e4-4117-8b69-ebf242d9938e" providerId="AD" clId="Web-{831F0BF8-F386-3B0B-1E40-C0DF163C964D}" dt="2021-10-17T14:11:40.064" v="8" actId="20577"/>
      <pc:docMkLst>
        <pc:docMk/>
      </pc:docMkLst>
      <pc:sldChg chg="modSp">
        <pc:chgData name="Danielle Smout" userId="S::dsmout@ryeprimary.co.uk::3c4a6b61-e2e4-4117-8b69-ebf242d9938e" providerId="AD" clId="Web-{831F0BF8-F386-3B0B-1E40-C0DF163C964D}" dt="2021-10-17T14:10:27.250" v="3"/>
        <pc:sldMkLst>
          <pc:docMk/>
          <pc:sldMk cId="3507535145" sldId="256"/>
        </pc:sldMkLst>
        <pc:graphicFrameChg chg="mod modGraphic">
          <ac:chgData name="Danielle Smout" userId="S::dsmout@ryeprimary.co.uk::3c4a6b61-e2e4-4117-8b69-ebf242d9938e" providerId="AD" clId="Web-{831F0BF8-F386-3B0B-1E40-C0DF163C964D}" dt="2021-10-17T14:10:27.250" v="3"/>
          <ac:graphicFrameMkLst>
            <pc:docMk/>
            <pc:sldMk cId="3507535145" sldId="256"/>
            <ac:graphicFrameMk id="12" creationId="{D383EE30-2BCC-5E48-A396-BA0D28F109DF}"/>
          </ac:graphicFrameMkLst>
        </pc:graphicFrameChg>
      </pc:sldChg>
      <pc:sldChg chg="modSp">
        <pc:chgData name="Danielle Smout" userId="S::dsmout@ryeprimary.co.uk::3c4a6b61-e2e4-4117-8b69-ebf242d9938e" providerId="AD" clId="Web-{831F0BF8-F386-3B0B-1E40-C0DF163C964D}" dt="2021-10-17T14:11:40.064" v="8" actId="20577"/>
        <pc:sldMkLst>
          <pc:docMk/>
          <pc:sldMk cId="1292566572" sldId="261"/>
        </pc:sldMkLst>
        <pc:spChg chg="mod">
          <ac:chgData name="Danielle Smout" userId="S::dsmout@ryeprimary.co.uk::3c4a6b61-e2e4-4117-8b69-ebf242d9938e" providerId="AD" clId="Web-{831F0BF8-F386-3B0B-1E40-C0DF163C964D}" dt="2021-10-17T14:11:40.064" v="8" actId="20577"/>
          <ac:spMkLst>
            <pc:docMk/>
            <pc:sldMk cId="1292566572" sldId="261"/>
            <ac:spMk id="3" creationId="{A3ACAE73-B501-1F4A-B087-AF7FCCEE37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9889BE-18E2-BF40-88DB-83212833FE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17212-51E4-B141-82E6-2FD0963D64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2B0EF-B7A8-A541-9B2F-6559FBF7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35FB8-C900-6C47-82C5-BA248057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AD5ED-5969-7047-B3CB-87E0D19E7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5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34901-5FFE-EB46-904E-8D7DFA393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D0985-1324-CA49-9C4C-E2F0BE473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11622-477E-9D4F-9313-4DDDFE70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5349A-EEAD-F046-B1DD-BEC7D9881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C2C3A-BBE6-9B43-B400-AAA5B12AC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CE0090-8F6E-3147-BCFB-CDE6AE10C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C4087-2E7B-4F40-9C32-2BE88299F2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CD43C-5907-874F-95E2-EDC8889E1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CAE18-EEB5-7F4E-9C3A-5518AA24F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B4838-0820-C94B-8797-8A0669D7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49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D3AED-2BB1-A148-A9AF-2780787EA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F0D6E-06CF-1447-AD54-E9298E5B2F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70CC5-DA77-DF43-A614-99E09281B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A38F9-810E-9146-8CE6-D32696A4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EC3F6-EFB8-E446-AB82-C6FB636E5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97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3784C-8887-3B48-B398-9822966EB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1359B-BDEA-E04A-9C2E-230D4479B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C099C-01FC-FB44-B91C-E32896507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8284D4-A92C-534A-B65D-54D1F3532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28754-95C3-DF46-9151-771DC090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10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56F3D-7082-AD46-9830-C860D4432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5EEA7-ABDC-BF45-A2BB-FB13A45E5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894B5-BBE9-7748-814F-3B14745FC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7759B-3C56-F54C-8E74-0E90D6DF9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6C70F0-287C-CD4F-A656-E3655F097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21FFF4-A249-3248-B7F7-3748B950F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6DDE8-9420-A94F-AA86-64E556782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F09B9D-640B-2C46-BFC0-D2457E19F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6F3B31-ECCB-5F4A-8D1D-AFB26A04FF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69776B-A32F-7444-B59E-256DD27D74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AE6759-B5F8-9542-B625-8AC2D5BC8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34F80-ADC6-C04B-8DDF-A9D93A3C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F0D28A-9C9F-AA46-A4B8-B33DECC9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8423BC-5A41-744E-9EC9-F7F7D75E4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60636-F28B-DA4C-9916-6ABE0255B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1C836-B9D0-D641-9082-6895C3906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0C4D1F-3683-3C44-A522-B9FF37543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8F9562-4563-124C-8ACC-D602859A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9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34E4FB-685C-CE49-88F3-5FA998607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FB971B-F21A-1B49-A164-0EA4FBCCE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3341F-371A-1B49-A659-8F7888367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6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658A8-C10D-604A-9FA4-37B90E09E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C3EC0-6C2E-3E45-96FF-1359F090D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5EA9A6-6CF4-1A48-B276-1E54E4AA5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B31BC-1760-AF40-9906-B37439204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0061E-9CAA-BF4B-BA94-A319CC020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CCEFF-B5C5-904D-8D02-112272753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53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8C95A-A42A-064E-8B76-2A3F0331B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95EE07-3205-F64A-936B-450DEB4B3B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34BE5-B669-8C45-B251-0BD10C096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65B3-7462-7244-8903-FE2086992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A4970-553B-814E-AAB2-449EEF87B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CAFD8-9F0A-6A40-965C-2E5ECBFD7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77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A137FA-4DCD-E04A-B7DE-6814552BF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0D1833-315D-EF4B-90F9-82FC64842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D2C61-BE45-B84B-B371-44B021C4E8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B2A8-9E93-F04D-8D26-D569E547251F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27C88-E304-BE4A-A9F8-32D1A04E61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6C92A-DDE2-5640-96ED-BDCC870166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89F04-44FD-3F40-92ED-57B2FA49B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77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kc-powerpoint.officeapps.live.com/pods/GetClipboardImage.ashx?Id=a338cf17-e669-40a2-b0a5-47c3a8557e54&amp;DC=GUK3&amp;pkey=ce216ae2-e40d-4a81-86ce-f7121c6c48bb&amp;wdwaccluster=GUK3">
            <a:extLst>
              <a:ext uri="{FF2B5EF4-FFF2-40B4-BE49-F238E27FC236}">
                <a16:creationId xmlns:a16="http://schemas.microsoft.com/office/drawing/2014/main" id="{3A945545-26B1-1349-B98E-9144227FC8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52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383EE30-2BCC-5E48-A396-BA0D28F109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830121"/>
              </p:ext>
            </p:extLst>
          </p:nvPr>
        </p:nvGraphicFramePr>
        <p:xfrm>
          <a:off x="1135063" y="1186658"/>
          <a:ext cx="9937750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37750">
                  <a:extLst>
                    <a:ext uri="{9D8B030D-6E8A-4147-A177-3AD203B41FA5}">
                      <a16:colId xmlns:a16="http://schemas.microsoft.com/office/drawing/2014/main" val="4180798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</a:rPr>
                        <a:t>LI Can I discuss, record and plan features of a non-chronological report?</a:t>
                      </a:r>
                      <a:endParaRPr lang="en-GB" sz="2800" dirty="0">
                        <a:effectLst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en-GB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u="sng" dirty="0">
                          <a:effectLst/>
                        </a:rPr>
                        <a:t>Steps to success.</a:t>
                      </a: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 can identify the key features of a non-chronological report.</a:t>
                      </a: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I can use a </a:t>
                      </a:r>
                      <a:r>
                        <a:rPr lang="en-GB" sz="2000" dirty="0" err="1">
                          <a:effectLst/>
                        </a:rPr>
                        <a:t>factfile</a:t>
                      </a:r>
                      <a:r>
                        <a:rPr lang="en-GB" sz="2000" dirty="0">
                          <a:effectLst/>
                        </a:rPr>
                        <a:t> to plan a non-chronological report.</a:t>
                      </a: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My plan includes the key features of a non-chronological report.</a:t>
                      </a:r>
                      <a:endParaRPr lang="en-GB" sz="28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2000" u="sng" dirty="0">
                        <a:effectLst/>
                      </a:endParaRPr>
                    </a:p>
                    <a:p>
                      <a:pPr lvl="0">
                        <a:spcAft>
                          <a:spcPts val="0"/>
                        </a:spcAft>
                        <a:buNone/>
                      </a:pPr>
                      <a:r>
                        <a:rPr lang="en-GB" sz="2000" u="sng" dirty="0">
                          <a:effectLst/>
                        </a:rPr>
                        <a:t>Challenge: </a:t>
                      </a:r>
                      <a:r>
                        <a:rPr lang="en-GB" sz="2000" dirty="0">
                          <a:effectLst/>
                        </a:rPr>
                        <a:t>Research to find a </a:t>
                      </a:r>
                      <a:r>
                        <a:rPr lang="en-GB" sz="2000" dirty="0" err="1">
                          <a:effectLst/>
                        </a:rPr>
                        <a:t>funfact</a:t>
                      </a:r>
                      <a:r>
                        <a:rPr lang="en-GB" sz="2000" dirty="0">
                          <a:effectLst/>
                        </a:rPr>
                        <a:t> about my country.</a:t>
                      </a:r>
                      <a:endParaRPr lang="en-GB" sz="2800"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5683058"/>
                  </a:ext>
                </a:extLst>
              </a:tr>
            </a:tbl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B1B622EE-BAC3-184E-8411-3DD791EC7F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170180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35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099377-CB33-0140-A821-E05C1D68E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13684" y="304800"/>
            <a:ext cx="6140116" cy="5872163"/>
          </a:xfrm>
        </p:spPr>
        <p:txBody>
          <a:bodyPr/>
          <a:lstStyle/>
          <a:p>
            <a:r>
              <a:rPr lang="en-US" dirty="0"/>
              <a:t>Today we are going to use research to create a plan for our non chronological report. </a:t>
            </a:r>
          </a:p>
          <a:p>
            <a:endParaRPr lang="en-US" dirty="0"/>
          </a:p>
          <a:p>
            <a:r>
              <a:rPr lang="en-US" dirty="0"/>
              <a:t>First, how many non chronological report features can you identify on this text in one minute?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5A88593-3E0E-D741-8B57-6E61C3217F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0351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2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6E8D01-5634-3848-8D92-8BD0FC646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5069305" cy="69525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3B125F-28E6-034D-92BD-1687162EC688}"/>
              </a:ext>
            </a:extLst>
          </p:cNvPr>
          <p:cNvSpPr txBox="1"/>
          <p:nvPr/>
        </p:nvSpPr>
        <p:spPr>
          <a:xfrm>
            <a:off x="5470357" y="561473"/>
            <a:ext cx="4924927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going to learn how to use information on this </a:t>
            </a:r>
            <a:r>
              <a:rPr lang="en-US" sz="3200" dirty="0" err="1"/>
              <a:t>factfile</a:t>
            </a:r>
            <a:r>
              <a:rPr lang="en-US" sz="3200" dirty="0"/>
              <a:t> to create a non chronological report plan.</a:t>
            </a:r>
          </a:p>
          <a:p>
            <a:endParaRPr lang="en-US" sz="3200" dirty="0"/>
          </a:p>
          <a:p>
            <a:r>
              <a:rPr lang="en-US" sz="3200" dirty="0"/>
              <a:t>You will then have your own </a:t>
            </a:r>
            <a:r>
              <a:rPr lang="en-US" sz="3200" dirty="0" err="1"/>
              <a:t>factfile</a:t>
            </a:r>
            <a:r>
              <a:rPr lang="en-US" sz="3200" dirty="0"/>
              <a:t> to create your own plan from.    </a:t>
            </a:r>
          </a:p>
        </p:txBody>
      </p:sp>
    </p:spTree>
    <p:extLst>
      <p:ext uri="{BB962C8B-B14F-4D97-AF65-F5344CB8AC3E}">
        <p14:creationId xmlns:p14="http://schemas.microsoft.com/office/powerpoint/2010/main" val="72762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6E8D01-5634-3848-8D92-8BD0FC646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5069305" cy="69525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3B125F-28E6-034D-92BD-1687162EC688}"/>
              </a:ext>
            </a:extLst>
          </p:cNvPr>
          <p:cNvSpPr txBox="1"/>
          <p:nvPr/>
        </p:nvSpPr>
        <p:spPr>
          <a:xfrm>
            <a:off x="5293895" y="737936"/>
            <a:ext cx="49249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As a class we will need to decide on which information goes in which paragraphs. </a:t>
            </a:r>
          </a:p>
          <a:p>
            <a:endParaRPr lang="en-US" sz="3200" dirty="0"/>
          </a:p>
          <a:p>
            <a:r>
              <a:rPr lang="en-US" sz="3200" dirty="0"/>
              <a:t>What will the title be?</a:t>
            </a:r>
          </a:p>
          <a:p>
            <a:r>
              <a:rPr lang="en-US" sz="3200" dirty="0"/>
              <a:t>What will the subtitles be?</a:t>
            </a:r>
          </a:p>
          <a:p>
            <a:r>
              <a:rPr lang="en-US" sz="3200" dirty="0"/>
              <a:t>How will you introduce the country?</a:t>
            </a:r>
          </a:p>
          <a:p>
            <a:endParaRPr lang="en-US" sz="3200" dirty="0"/>
          </a:p>
          <a:p>
            <a:r>
              <a:rPr lang="en-US" sz="3200" dirty="0"/>
              <a:t>Remember to answer ‘where,’ ‘who,’ ‘what’ and ‘when.’</a:t>
            </a:r>
          </a:p>
        </p:txBody>
      </p:sp>
    </p:spTree>
    <p:extLst>
      <p:ext uri="{BB962C8B-B14F-4D97-AF65-F5344CB8AC3E}">
        <p14:creationId xmlns:p14="http://schemas.microsoft.com/office/powerpoint/2010/main" val="92797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96E8D01-5634-3848-8D92-8BD0FC6463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-1"/>
            <a:ext cx="5069305" cy="695252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5F7659D-2180-B242-B214-D47E7B372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9304" y="0"/>
            <a:ext cx="5152508" cy="68580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5ECBC02-87AB-E743-84CD-FFBDC0E185AE}"/>
              </a:ext>
            </a:extLst>
          </p:cNvPr>
          <p:cNvSpPr/>
          <p:nvPr/>
        </p:nvSpPr>
        <p:spPr>
          <a:xfrm>
            <a:off x="10221812" y="1814422"/>
            <a:ext cx="186541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What will the title be?</a:t>
            </a:r>
          </a:p>
          <a:p>
            <a:r>
              <a:rPr lang="en-US" dirty="0"/>
              <a:t>What will the subtitles be?</a:t>
            </a:r>
          </a:p>
          <a:p>
            <a:r>
              <a:rPr lang="en-US" dirty="0"/>
              <a:t>How will you introduce the country?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Remember to answer ‘where,’ ‘who,’ ‘what’ and ‘when.’</a:t>
            </a:r>
          </a:p>
        </p:txBody>
      </p:sp>
    </p:spTree>
    <p:extLst>
      <p:ext uri="{BB962C8B-B14F-4D97-AF65-F5344CB8AC3E}">
        <p14:creationId xmlns:p14="http://schemas.microsoft.com/office/powerpoint/2010/main" val="3192461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9F151-2121-4849-9FAB-DDD43A0E6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turn! </a:t>
            </a:r>
            <a:r>
              <a:rPr lang="en-US" dirty="0">
                <a:sym typeface="Wingdings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CAE73-B501-1F4A-B087-AF7FCCEE3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You will have a choice (maybe) between France, Germany and Spain. </a:t>
            </a:r>
          </a:p>
          <a:p>
            <a:pPr marL="0" indent="0">
              <a:buNone/>
            </a:pPr>
            <a:r>
              <a:rPr lang="en-US" dirty="0"/>
              <a:t>Decide on your </a:t>
            </a:r>
          </a:p>
          <a:p>
            <a:r>
              <a:rPr lang="en-US" dirty="0"/>
              <a:t>Title,</a:t>
            </a:r>
          </a:p>
          <a:p>
            <a:r>
              <a:rPr lang="en-US" dirty="0"/>
              <a:t>Subtitles,</a:t>
            </a:r>
          </a:p>
          <a:p>
            <a:r>
              <a:rPr lang="en-US" dirty="0"/>
              <a:t>How will you introduce the country?</a:t>
            </a:r>
          </a:p>
          <a:p>
            <a:r>
              <a:rPr lang="en-US" dirty="0"/>
              <a:t>Which information goes in which paragraph</a:t>
            </a:r>
          </a:p>
          <a:p>
            <a:r>
              <a:rPr lang="en-US"/>
              <a:t>Remember to include ‘where,’ ‘who,’ ‘what’ and ‘when’.</a:t>
            </a:r>
            <a:endParaRPr lang="en-US">
              <a:cs typeface="Calibri"/>
            </a:endParaRPr>
          </a:p>
          <a:p>
            <a:endParaRPr lang="en-US" dirty="0"/>
          </a:p>
          <a:p>
            <a:r>
              <a:rPr lang="en-US" dirty="0"/>
              <a:t>Challenge: research your country to find a ‘</a:t>
            </a:r>
            <a:r>
              <a:rPr lang="en-US"/>
              <a:t>fun fact’. </a:t>
            </a:r>
            <a:endParaRPr lang="en-US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566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321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turn!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Neville</dc:creator>
  <cp:lastModifiedBy>Ben Neville</cp:lastModifiedBy>
  <cp:revision>11</cp:revision>
  <dcterms:created xsi:type="dcterms:W3CDTF">2021-10-17T09:45:45Z</dcterms:created>
  <dcterms:modified xsi:type="dcterms:W3CDTF">2021-10-17T14:11:42Z</dcterms:modified>
</cp:coreProperties>
</file>