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376" r:id="rId3"/>
    <p:sldId id="274" r:id="rId4"/>
    <p:sldId id="374" r:id="rId5"/>
    <p:sldId id="273" r:id="rId6"/>
    <p:sldId id="375" r:id="rId7"/>
    <p:sldId id="373" r:id="rId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Rounded MT Bold" panose="020F070403050403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Rounded MT Bold" panose="020F070403050403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Rounded MT Bold" panose="020F070403050403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Rounded MT Bold" panose="020F070403050403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Rounded MT Bold" panose="020F07040305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Rounded MT Bold" panose="020F07040305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Rounded MT Bold" panose="020F07040305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Rounded MT Bold" panose="020F07040305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Rounded MT Bold" panose="020F07040305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157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1" descr="TitleSlideOverlay.png">
            <a:extLst>
              <a:ext uri="{FF2B5EF4-FFF2-40B4-BE49-F238E27FC236}">
                <a16:creationId xmlns:a16="http://schemas.microsoft.com/office/drawing/2014/main" id="{8EA52B67-A5D3-4DD0-9206-D3658D02F0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32">
            <a:extLst>
              <a:ext uri="{FF2B5EF4-FFF2-40B4-BE49-F238E27FC236}">
                <a16:creationId xmlns:a16="http://schemas.microsoft.com/office/drawing/2014/main" id="{9B65B9AD-10FC-48CB-BF35-9B5FC69BB85C}"/>
              </a:ext>
            </a:extLst>
          </p:cNvPr>
          <p:cNvGrpSpPr>
            <a:grpSpLocks/>
          </p:cNvGrpSpPr>
          <p:nvPr/>
        </p:nvGrpSpPr>
        <p:grpSpPr bwMode="auto">
          <a:xfrm>
            <a:off x="103188" y="1997075"/>
            <a:ext cx="9264650" cy="3670300"/>
            <a:chOff x="103644" y="1997845"/>
            <a:chExt cx="9264100" cy="3669157"/>
          </a:xfrm>
        </p:grpSpPr>
        <p:sp>
          <p:nvSpPr>
            <p:cNvPr id="6" name="Freeform 33">
              <a:extLst>
                <a:ext uri="{FF2B5EF4-FFF2-40B4-BE49-F238E27FC236}">
                  <a16:creationId xmlns:a16="http://schemas.microsoft.com/office/drawing/2014/main" id="{39C885AE-022F-4241-B1F6-31D65499E58E}"/>
                </a:ext>
              </a:extLst>
            </p:cNvPr>
            <p:cNvSpPr/>
            <p:nvPr/>
          </p:nvSpPr>
          <p:spPr>
            <a:xfrm rot="15669120">
              <a:off x="3703347" y="-841681"/>
              <a:ext cx="2064694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" name="Freeform 34">
              <a:extLst>
                <a:ext uri="{FF2B5EF4-FFF2-40B4-BE49-F238E27FC236}">
                  <a16:creationId xmlns:a16="http://schemas.microsoft.com/office/drawing/2014/main" id="{1992DCB7-6CB7-4D7D-A37A-A4F2565923BC}"/>
                </a:ext>
              </a:extLst>
            </p:cNvPr>
            <p:cNvSpPr/>
            <p:nvPr/>
          </p:nvSpPr>
          <p:spPr>
            <a:xfrm rot="15660000">
              <a:off x="5179505" y="1578770"/>
              <a:ext cx="1041076" cy="7135388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" name="Freeform 35">
              <a:extLst>
                <a:ext uri="{FF2B5EF4-FFF2-40B4-BE49-F238E27FC236}">
                  <a16:creationId xmlns:a16="http://schemas.microsoft.com/office/drawing/2014/main" id="{7AE4CB52-26FA-49D1-BDA3-6EFFCBA8E614}"/>
                </a:ext>
              </a:extLst>
            </p:cNvPr>
            <p:cNvSpPr/>
            <p:nvPr/>
          </p:nvSpPr>
          <p:spPr>
            <a:xfrm rot="15660000">
              <a:off x="6127967" y="-69104"/>
              <a:ext cx="931572" cy="5297173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" name="Freeform 36">
              <a:extLst>
                <a:ext uri="{FF2B5EF4-FFF2-40B4-BE49-F238E27FC236}">
                  <a16:creationId xmlns:a16="http://schemas.microsoft.com/office/drawing/2014/main" id="{68DB1A0E-E373-4B16-A5AF-5D45CBABFF2B}"/>
                </a:ext>
              </a:extLst>
            </p:cNvPr>
            <p:cNvSpPr/>
            <p:nvPr/>
          </p:nvSpPr>
          <p:spPr>
            <a:xfrm rot="15660000">
              <a:off x="5623969" y="-611195"/>
              <a:ext cx="963313" cy="6321050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0" name="Freeform 37">
              <a:extLst>
                <a:ext uri="{FF2B5EF4-FFF2-40B4-BE49-F238E27FC236}">
                  <a16:creationId xmlns:a16="http://schemas.microsoft.com/office/drawing/2014/main" id="{FE30EA97-5C56-4FA0-B66F-1472E31B43C2}"/>
                </a:ext>
              </a:extLst>
            </p:cNvPr>
            <p:cNvSpPr/>
            <p:nvPr/>
          </p:nvSpPr>
          <p:spPr>
            <a:xfrm rot="15660000">
              <a:off x="6394602" y="-278564"/>
              <a:ext cx="552278" cy="5105097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" name="Freeform 38">
              <a:extLst>
                <a:ext uri="{FF2B5EF4-FFF2-40B4-BE49-F238E27FC236}">
                  <a16:creationId xmlns:a16="http://schemas.microsoft.com/office/drawing/2014/main" id="{9C8FAA80-3512-4859-B200-EB93C7786C7E}"/>
                </a:ext>
              </a:extLst>
            </p:cNvPr>
            <p:cNvSpPr/>
            <p:nvPr/>
          </p:nvSpPr>
          <p:spPr>
            <a:xfrm rot="15660000">
              <a:off x="7468480" y="1179374"/>
              <a:ext cx="536408" cy="2935113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12" name="Freeform 39">
            <a:extLst>
              <a:ext uri="{FF2B5EF4-FFF2-40B4-BE49-F238E27FC236}">
                <a16:creationId xmlns:a16="http://schemas.microsoft.com/office/drawing/2014/main" id="{EA909EA9-7EBE-477A-97D7-24156F52E1D0}"/>
              </a:ext>
            </a:extLst>
          </p:cNvPr>
          <p:cNvSpPr/>
          <p:nvPr/>
        </p:nvSpPr>
        <p:spPr>
          <a:xfrm rot="15660000">
            <a:off x="5750719" y="-642144"/>
            <a:ext cx="985838" cy="6048375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grpSp>
        <p:nvGrpSpPr>
          <p:cNvPr id="13" name="Group 40">
            <a:extLst>
              <a:ext uri="{FF2B5EF4-FFF2-40B4-BE49-F238E27FC236}">
                <a16:creationId xmlns:a16="http://schemas.microsoft.com/office/drawing/2014/main" id="{0581ECA9-6562-45EE-A92E-B6FD90D569C2}"/>
              </a:ext>
            </a:extLst>
          </p:cNvPr>
          <p:cNvGrpSpPr>
            <a:grpSpLocks/>
          </p:cNvGrpSpPr>
          <p:nvPr/>
        </p:nvGrpSpPr>
        <p:grpSpPr bwMode="auto">
          <a:xfrm>
            <a:off x="787400" y="-969963"/>
            <a:ext cx="5637213" cy="2701926"/>
            <a:chOff x="787878" y="-970104"/>
            <a:chExt cx="5636587" cy="2701922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5DD956A-E276-43A7-8C01-1E4CCA7BA88C}"/>
                </a:ext>
              </a:extLst>
            </p:cNvPr>
            <p:cNvSpPr/>
            <p:nvPr/>
          </p:nvSpPr>
          <p:spPr>
            <a:xfrm>
              <a:off x="2383139" y="1122219"/>
              <a:ext cx="609532" cy="6095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1869C55-378C-4741-9C07-D0456C5243A3}"/>
                </a:ext>
              </a:extLst>
            </p:cNvPr>
            <p:cNvSpPr/>
            <p:nvPr userDrawn="1"/>
          </p:nvSpPr>
          <p:spPr>
            <a:xfrm>
              <a:off x="2856161" y="76057"/>
              <a:ext cx="1023823" cy="8381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9AB8FCF-BB8A-4377-A48E-EB05A055EA4A}"/>
                </a:ext>
              </a:extLst>
            </p:cNvPr>
            <p:cNvSpPr/>
            <p:nvPr/>
          </p:nvSpPr>
          <p:spPr>
            <a:xfrm>
              <a:off x="1948212" y="45895"/>
              <a:ext cx="1023823" cy="8683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7" name="Pie 44">
              <a:extLst>
                <a:ext uri="{FF2B5EF4-FFF2-40B4-BE49-F238E27FC236}">
                  <a16:creationId xmlns:a16="http://schemas.microsoft.com/office/drawing/2014/main" id="{C81EDEF2-48C4-4650-B45F-121BDB77BD4C}"/>
                </a:ext>
              </a:extLst>
            </p:cNvPr>
            <p:cNvSpPr/>
            <p:nvPr/>
          </p:nvSpPr>
          <p:spPr>
            <a:xfrm>
              <a:off x="1219630" y="-765316"/>
              <a:ext cx="3504811" cy="1520823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FC8A70C-119E-4397-86A6-9F23FD132981}"/>
                </a:ext>
              </a:extLst>
            </p:cNvPr>
            <p:cNvSpPr/>
            <p:nvPr/>
          </p:nvSpPr>
          <p:spPr>
            <a:xfrm>
              <a:off x="2345043" y="141145"/>
              <a:ext cx="1023823" cy="9524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F5FB0D33-FE51-470B-80F5-E5536F76CA67}"/>
                </a:ext>
              </a:extLst>
            </p:cNvPr>
            <p:cNvSpPr/>
            <p:nvPr/>
          </p:nvSpPr>
          <p:spPr>
            <a:xfrm rot="12469977">
              <a:off x="1178360" y="-177942"/>
              <a:ext cx="1133349" cy="831849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0" name="Pie 47">
              <a:extLst>
                <a:ext uri="{FF2B5EF4-FFF2-40B4-BE49-F238E27FC236}">
                  <a16:creationId xmlns:a16="http://schemas.microsoft.com/office/drawing/2014/main" id="{EE8CC4CD-F937-4916-A0D0-11F9F2DA4CD9}"/>
                </a:ext>
              </a:extLst>
            </p:cNvPr>
            <p:cNvSpPr/>
            <p:nvPr/>
          </p:nvSpPr>
          <p:spPr>
            <a:xfrm rot="60000">
              <a:off x="787878" y="-198580"/>
              <a:ext cx="380958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2C2D9118-CF6C-45C3-92CC-A192EE0603CD}"/>
                </a:ext>
              </a:extLst>
            </p:cNvPr>
            <p:cNvSpPr/>
            <p:nvPr/>
          </p:nvSpPr>
          <p:spPr>
            <a:xfrm rot="6387309">
              <a:off x="4862458" y="-839837"/>
              <a:ext cx="1452561" cy="1671452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8D92A91-7BA7-4C1F-81BA-2AB53DCB704F}"/>
                </a:ext>
              </a:extLst>
            </p:cNvPr>
            <p:cNvSpPr/>
            <p:nvPr/>
          </p:nvSpPr>
          <p:spPr>
            <a:xfrm>
              <a:off x="5362545" y="461820"/>
              <a:ext cx="757154" cy="6429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66FE348-B8C2-4AF0-A6FB-CD926D023C67}"/>
                </a:ext>
              </a:extLst>
            </p:cNvPr>
            <p:cNvSpPr/>
            <p:nvPr/>
          </p:nvSpPr>
          <p:spPr>
            <a:xfrm>
              <a:off x="4800632" y="152257"/>
              <a:ext cx="757154" cy="6445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4" name="Arc 23">
              <a:extLst>
                <a:ext uri="{FF2B5EF4-FFF2-40B4-BE49-F238E27FC236}">
                  <a16:creationId xmlns:a16="http://schemas.microsoft.com/office/drawing/2014/main" id="{C8FD81AF-D749-49DD-AA62-2FF3DA24A633}"/>
                </a:ext>
              </a:extLst>
            </p:cNvPr>
            <p:cNvSpPr/>
            <p:nvPr/>
          </p:nvSpPr>
          <p:spPr>
            <a:xfrm rot="6387309">
              <a:off x="3395747" y="-1039842"/>
              <a:ext cx="1906585" cy="2046060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F5FA8A9-7AB0-4EEC-893A-55D14671E871}"/>
                </a:ext>
              </a:extLst>
            </p:cNvPr>
            <p:cNvSpPr/>
            <p:nvPr/>
          </p:nvSpPr>
          <p:spPr>
            <a:xfrm>
              <a:off x="6114936" y="590407"/>
              <a:ext cx="152383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1D480A3-214A-4AD1-A6EF-2EDB4197CAC0}"/>
                </a:ext>
              </a:extLst>
            </p:cNvPr>
            <p:cNvSpPr/>
            <p:nvPr/>
          </p:nvSpPr>
          <p:spPr>
            <a:xfrm>
              <a:off x="6191128" y="485632"/>
              <a:ext cx="104763" cy="1047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B5DD8A5F-27CB-4CA1-8C47-0FCFB096846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/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77715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426417B-69F4-44C6-AEE2-436A02409E8E}"/>
              </a:ext>
            </a:extLst>
          </p:cNvPr>
          <p:cNvSpPr/>
          <p:nvPr/>
        </p:nvSpPr>
        <p:spPr>
          <a:xfrm>
            <a:off x="9525" y="2476500"/>
            <a:ext cx="9124950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DC3928F-B4E0-4C6E-9193-D6D2691BE750}"/>
              </a:ext>
            </a:extLst>
          </p:cNvPr>
          <p:cNvCxnSpPr/>
          <p:nvPr/>
        </p:nvCxnSpPr>
        <p:spPr>
          <a:xfrm>
            <a:off x="9525" y="2476500"/>
            <a:ext cx="9124950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15752C13-9A3F-4FB5-A155-70E40175A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A0428-8625-4334-A501-22937091ADB4}" type="datetimeFigureOut">
              <a:rPr lang="en-US" altLang="en-US"/>
              <a:pPr>
                <a:defRPr/>
              </a:pPr>
              <a:t>12/5/2021</a:t>
            </a:fld>
            <a:endParaRPr lang="en-US" alt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5EFEB7F4-82EA-4119-B4CA-1A593D5B2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336231CF-B484-46B6-AA22-92EB62534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E722F7-FB3A-4DA9-A6C1-35D99CC358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273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1">
            <a:extLst>
              <a:ext uri="{FF2B5EF4-FFF2-40B4-BE49-F238E27FC236}">
                <a16:creationId xmlns:a16="http://schemas.microsoft.com/office/drawing/2014/main" id="{53C87EF7-C918-4FF4-BBF4-AA57F42153B3}"/>
              </a:ext>
            </a:extLst>
          </p:cNvPr>
          <p:cNvGrpSpPr>
            <a:grpSpLocks/>
          </p:cNvGrpSpPr>
          <p:nvPr/>
        </p:nvGrpSpPr>
        <p:grpSpPr bwMode="auto">
          <a:xfrm>
            <a:off x="9525" y="3810000"/>
            <a:ext cx="9124950" cy="3035300"/>
            <a:chOff x="9144" y="3810000"/>
            <a:chExt cx="9125712" cy="30353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FF846F5-8063-4199-A030-A9C3797583B6}"/>
                </a:ext>
              </a:extLst>
            </p:cNvPr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EA7714C-AFBB-41E9-A164-38E2D46B62CB}"/>
                </a:ext>
              </a:extLst>
            </p:cNvPr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29833D22-710D-442C-A497-60C091B35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48883-9A1A-400F-8876-C8FDD08B5E8D}" type="datetimeFigureOut">
              <a:rPr lang="en-US" altLang="en-US"/>
              <a:pPr>
                <a:defRPr/>
              </a:pPr>
              <a:t>12/5/2021</a:t>
            </a:fld>
            <a:endParaRPr lang="en-US" alt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5CB22C82-4A2F-44EC-BE3F-FCA82A36F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BD51890A-D165-4EB7-AC87-7A70267F0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8A5D91-927F-4062-9D1B-4981E9A6E6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6706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1">
            <a:extLst>
              <a:ext uri="{FF2B5EF4-FFF2-40B4-BE49-F238E27FC236}">
                <a16:creationId xmlns:a16="http://schemas.microsoft.com/office/drawing/2014/main" id="{7B21D371-0999-4C6D-83B5-EC3A908ECFEF}"/>
              </a:ext>
            </a:extLst>
          </p:cNvPr>
          <p:cNvGrpSpPr>
            <a:grpSpLocks/>
          </p:cNvGrpSpPr>
          <p:nvPr/>
        </p:nvGrpSpPr>
        <p:grpSpPr bwMode="auto">
          <a:xfrm>
            <a:off x="9525" y="3810000"/>
            <a:ext cx="9124950" cy="3035300"/>
            <a:chOff x="9144" y="3810000"/>
            <a:chExt cx="9125712" cy="30353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F47406F-D6DC-47E8-97C5-5AEE499B71FC}"/>
                </a:ext>
              </a:extLst>
            </p:cNvPr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AF15BF6-1E0C-43B7-ADA1-32B613CA18BC}"/>
                </a:ext>
              </a:extLst>
            </p:cNvPr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/>
              <a:t>Drag picture to placeholder or click icon to add</a:t>
            </a:r>
            <a:endParaRPr noProof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8D94338A-98C0-4065-8AB4-E2B6433EA6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1A705-4AB1-4A3D-A135-515B9D5F232A}" type="datetimeFigureOut">
              <a:rPr lang="en-US" altLang="en-US"/>
              <a:pPr>
                <a:defRPr/>
              </a:pPr>
              <a:t>12/5/2021</a:t>
            </a:fld>
            <a:endParaRPr lang="en-US" alt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1D3B3DD9-CFC6-4BAB-B78D-01ACCFD8059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BC44790C-3EA0-4F8B-9551-4553ADC15A9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4A17A51-3328-4936-B39F-A2830A1805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1594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1">
            <a:extLst>
              <a:ext uri="{FF2B5EF4-FFF2-40B4-BE49-F238E27FC236}">
                <a16:creationId xmlns:a16="http://schemas.microsoft.com/office/drawing/2014/main" id="{F82DF6B4-4C9D-4A81-9601-308D0D9603F3}"/>
              </a:ext>
            </a:extLst>
          </p:cNvPr>
          <p:cNvSpPr/>
          <p:nvPr/>
        </p:nvSpPr>
        <p:spPr>
          <a:xfrm rot="16200000">
            <a:off x="3974306" y="-2347118"/>
            <a:ext cx="1450975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1D69B0E-FB25-403E-9AF9-7633F1BF5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2857D-6859-4300-B716-E51DCA0C25B5}" type="datetimeFigureOut">
              <a:rPr lang="en-US" altLang="en-US"/>
              <a:pPr>
                <a:defRPr/>
              </a:pPr>
              <a:t>12/5/2021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3C77520-233F-49D1-9CE6-D79C379A7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0CD33F6-7966-45F9-B797-F74AD6F75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F82528-8C13-40EC-ABFF-B25B3ACED2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585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1">
            <a:extLst>
              <a:ext uri="{FF2B5EF4-FFF2-40B4-BE49-F238E27FC236}">
                <a16:creationId xmlns:a16="http://schemas.microsoft.com/office/drawing/2014/main" id="{EB6936E1-6E61-4AC5-9159-66A30E86E724}"/>
              </a:ext>
            </a:extLst>
          </p:cNvPr>
          <p:cNvSpPr/>
          <p:nvPr/>
        </p:nvSpPr>
        <p:spPr>
          <a:xfrm>
            <a:off x="7299325" y="444500"/>
            <a:ext cx="1535113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C5052C9-C41B-4805-B60F-A58F3F743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3ED2B-0DC5-41F8-A5AB-9595DF110DFB}" type="datetimeFigureOut">
              <a:rPr lang="en-US" altLang="en-US"/>
              <a:pPr>
                <a:defRPr/>
              </a:pPr>
              <a:t>12/5/2021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270BB6A-8E57-4A95-A4E9-64FEF1828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4F0E907-3E09-4D7D-8784-FFD5CAB1C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9BB475-F69D-4AE8-BC06-87046CD111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1692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1">
            <a:extLst>
              <a:ext uri="{FF2B5EF4-FFF2-40B4-BE49-F238E27FC236}">
                <a16:creationId xmlns:a16="http://schemas.microsoft.com/office/drawing/2014/main" id="{A0330056-6568-48CA-8C62-942019E2340E}"/>
              </a:ext>
            </a:extLst>
          </p:cNvPr>
          <p:cNvSpPr/>
          <p:nvPr/>
        </p:nvSpPr>
        <p:spPr>
          <a:xfrm rot="16200000">
            <a:off x="3974306" y="-2347118"/>
            <a:ext cx="1450975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06C91B7-7163-46DA-B613-745699622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0B31D-679B-40C0-AB12-2BFAFA15979D}" type="datetimeFigureOut">
              <a:rPr lang="en-US" altLang="en-US"/>
              <a:pPr>
                <a:defRPr/>
              </a:pPr>
              <a:t>12/5/2021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81263DF-F8C9-4821-B319-DA19D782E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EDDD609-E3F3-4FA2-8BAD-EED40E4D2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820692-007E-4567-BDCF-AD574CBDC1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6994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1">
            <a:extLst>
              <a:ext uri="{FF2B5EF4-FFF2-40B4-BE49-F238E27FC236}">
                <a16:creationId xmlns:a16="http://schemas.microsoft.com/office/drawing/2014/main" id="{556100EE-C8A7-4662-8EA4-E897860E141F}"/>
              </a:ext>
            </a:extLst>
          </p:cNvPr>
          <p:cNvSpPr/>
          <p:nvPr/>
        </p:nvSpPr>
        <p:spPr>
          <a:xfrm rot="15660000">
            <a:off x="5180013" y="1836738"/>
            <a:ext cx="1039812" cy="7135812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pic>
        <p:nvPicPr>
          <p:cNvPr id="6" name="Picture 32" descr="TitleSlideOverlay.png">
            <a:extLst>
              <a:ext uri="{FF2B5EF4-FFF2-40B4-BE49-F238E27FC236}">
                <a16:creationId xmlns:a16="http://schemas.microsoft.com/office/drawing/2014/main" id="{65C96FB7-ACC9-4707-B4B4-FFDA598B60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33">
            <a:extLst>
              <a:ext uri="{FF2B5EF4-FFF2-40B4-BE49-F238E27FC236}">
                <a16:creationId xmlns:a16="http://schemas.microsoft.com/office/drawing/2014/main" id="{95B30C38-8525-474A-9573-2DDDEC64081F}"/>
              </a:ext>
            </a:extLst>
          </p:cNvPr>
          <p:cNvGrpSpPr>
            <a:grpSpLocks/>
          </p:cNvGrpSpPr>
          <p:nvPr/>
        </p:nvGrpSpPr>
        <p:grpSpPr bwMode="auto">
          <a:xfrm>
            <a:off x="787400" y="-969963"/>
            <a:ext cx="5637213" cy="2701926"/>
            <a:chOff x="787878" y="-970104"/>
            <a:chExt cx="5636587" cy="270192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67CDAA2-764C-43C0-96E1-E9D02B2A5152}"/>
                </a:ext>
              </a:extLst>
            </p:cNvPr>
            <p:cNvSpPr/>
            <p:nvPr/>
          </p:nvSpPr>
          <p:spPr>
            <a:xfrm>
              <a:off x="2383139" y="1122219"/>
              <a:ext cx="609532" cy="6095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E68CBC0-FC27-42D3-824A-F6C42D0DC5B0}"/>
                </a:ext>
              </a:extLst>
            </p:cNvPr>
            <p:cNvSpPr/>
            <p:nvPr/>
          </p:nvSpPr>
          <p:spPr>
            <a:xfrm>
              <a:off x="2856161" y="76057"/>
              <a:ext cx="1023823" cy="8381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5AD0E85-1A24-4657-B51E-9361203C1F50}"/>
                </a:ext>
              </a:extLst>
            </p:cNvPr>
            <p:cNvSpPr/>
            <p:nvPr/>
          </p:nvSpPr>
          <p:spPr>
            <a:xfrm>
              <a:off x="1948212" y="45895"/>
              <a:ext cx="1023823" cy="8683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" name="Pie 37">
              <a:extLst>
                <a:ext uri="{FF2B5EF4-FFF2-40B4-BE49-F238E27FC236}">
                  <a16:creationId xmlns:a16="http://schemas.microsoft.com/office/drawing/2014/main" id="{13AD2486-D673-41E8-925B-18A5A81AFFC8}"/>
                </a:ext>
              </a:extLst>
            </p:cNvPr>
            <p:cNvSpPr/>
            <p:nvPr/>
          </p:nvSpPr>
          <p:spPr>
            <a:xfrm>
              <a:off x="1219630" y="-765316"/>
              <a:ext cx="3504811" cy="1520823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45CBB92-6813-4EB6-9A28-1D313E2BCAEE}"/>
                </a:ext>
              </a:extLst>
            </p:cNvPr>
            <p:cNvSpPr/>
            <p:nvPr/>
          </p:nvSpPr>
          <p:spPr>
            <a:xfrm>
              <a:off x="2345043" y="141145"/>
              <a:ext cx="1023823" cy="9524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4C26AAB9-0656-4E8D-8B40-87F90E6C5E2A}"/>
                </a:ext>
              </a:extLst>
            </p:cNvPr>
            <p:cNvSpPr/>
            <p:nvPr/>
          </p:nvSpPr>
          <p:spPr>
            <a:xfrm rot="12469977">
              <a:off x="1178360" y="-177942"/>
              <a:ext cx="1133349" cy="831849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4" name="Pie 40">
              <a:extLst>
                <a:ext uri="{FF2B5EF4-FFF2-40B4-BE49-F238E27FC236}">
                  <a16:creationId xmlns:a16="http://schemas.microsoft.com/office/drawing/2014/main" id="{880125DD-031E-45A1-9F9B-61FF905146BF}"/>
                </a:ext>
              </a:extLst>
            </p:cNvPr>
            <p:cNvSpPr/>
            <p:nvPr/>
          </p:nvSpPr>
          <p:spPr>
            <a:xfrm rot="60000">
              <a:off x="787878" y="-198580"/>
              <a:ext cx="380958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5" name="Arc 14">
              <a:extLst>
                <a:ext uri="{FF2B5EF4-FFF2-40B4-BE49-F238E27FC236}">
                  <a16:creationId xmlns:a16="http://schemas.microsoft.com/office/drawing/2014/main" id="{4C964A35-8E48-4F7C-A839-DB96A7751E45}"/>
                </a:ext>
              </a:extLst>
            </p:cNvPr>
            <p:cNvSpPr/>
            <p:nvPr/>
          </p:nvSpPr>
          <p:spPr>
            <a:xfrm rot="6387309">
              <a:off x="4862458" y="-839837"/>
              <a:ext cx="1452561" cy="1671452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28FD32A-E778-4D80-8376-40149A92BEF4}"/>
                </a:ext>
              </a:extLst>
            </p:cNvPr>
            <p:cNvSpPr/>
            <p:nvPr/>
          </p:nvSpPr>
          <p:spPr>
            <a:xfrm>
              <a:off x="5362545" y="461820"/>
              <a:ext cx="757154" cy="6429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4B8EEFA-2192-4805-9E1E-72EF84265238}"/>
                </a:ext>
              </a:extLst>
            </p:cNvPr>
            <p:cNvSpPr/>
            <p:nvPr/>
          </p:nvSpPr>
          <p:spPr>
            <a:xfrm>
              <a:off x="4800632" y="152257"/>
              <a:ext cx="757154" cy="6445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F7FAF305-8FD8-4014-ADBC-EA1282E80A7D}"/>
                </a:ext>
              </a:extLst>
            </p:cNvPr>
            <p:cNvSpPr/>
            <p:nvPr/>
          </p:nvSpPr>
          <p:spPr>
            <a:xfrm rot="6387309">
              <a:off x="3395747" y="-1039842"/>
              <a:ext cx="1906585" cy="2046060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67D68BF-FC42-4FC6-962B-BD6D97585252}"/>
                </a:ext>
              </a:extLst>
            </p:cNvPr>
            <p:cNvSpPr/>
            <p:nvPr/>
          </p:nvSpPr>
          <p:spPr>
            <a:xfrm>
              <a:off x="6114936" y="590407"/>
              <a:ext cx="152383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F00CC24-0513-4E6F-BBF5-FE7A3B526ED9}"/>
                </a:ext>
              </a:extLst>
            </p:cNvPr>
            <p:cNvSpPr/>
            <p:nvPr/>
          </p:nvSpPr>
          <p:spPr>
            <a:xfrm>
              <a:off x="6191128" y="485632"/>
              <a:ext cx="104763" cy="1047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1" name="Freeform 47">
            <a:extLst>
              <a:ext uri="{FF2B5EF4-FFF2-40B4-BE49-F238E27FC236}">
                <a16:creationId xmlns:a16="http://schemas.microsoft.com/office/drawing/2014/main" id="{44D8A1C7-5478-42E2-B645-D55BC57D20AA}"/>
              </a:ext>
            </a:extLst>
          </p:cNvPr>
          <p:cNvSpPr/>
          <p:nvPr/>
        </p:nvSpPr>
        <p:spPr>
          <a:xfrm rot="15660000">
            <a:off x="5752306" y="67470"/>
            <a:ext cx="968375" cy="6030912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2" name="Freeform 48">
            <a:extLst>
              <a:ext uri="{FF2B5EF4-FFF2-40B4-BE49-F238E27FC236}">
                <a16:creationId xmlns:a16="http://schemas.microsoft.com/office/drawing/2014/main" id="{32FA7552-4103-4E83-9026-C5DC4B5176EB}"/>
              </a:ext>
            </a:extLst>
          </p:cNvPr>
          <p:cNvSpPr/>
          <p:nvPr/>
        </p:nvSpPr>
        <p:spPr>
          <a:xfrm rot="15669120">
            <a:off x="4038600" y="-17462"/>
            <a:ext cx="1789113" cy="8821737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3" name="Freeform 49">
            <a:extLst>
              <a:ext uri="{FF2B5EF4-FFF2-40B4-BE49-F238E27FC236}">
                <a16:creationId xmlns:a16="http://schemas.microsoft.com/office/drawing/2014/main" id="{B330D222-B36E-45F0-8E62-977455731CD9}"/>
              </a:ext>
            </a:extLst>
          </p:cNvPr>
          <p:cNvSpPr/>
          <p:nvPr/>
        </p:nvSpPr>
        <p:spPr>
          <a:xfrm rot="15660000">
            <a:off x="6128543" y="621507"/>
            <a:ext cx="931863" cy="5295900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4" name="Freeform 50">
            <a:extLst>
              <a:ext uri="{FF2B5EF4-FFF2-40B4-BE49-F238E27FC236}">
                <a16:creationId xmlns:a16="http://schemas.microsoft.com/office/drawing/2014/main" id="{3C1E393E-E5BC-4396-B52B-485936C262B1}"/>
              </a:ext>
            </a:extLst>
          </p:cNvPr>
          <p:cNvSpPr/>
          <p:nvPr/>
        </p:nvSpPr>
        <p:spPr>
          <a:xfrm rot="15660000">
            <a:off x="5624513" y="77788"/>
            <a:ext cx="962025" cy="6321425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5" name="Freeform 51">
            <a:extLst>
              <a:ext uri="{FF2B5EF4-FFF2-40B4-BE49-F238E27FC236}">
                <a16:creationId xmlns:a16="http://schemas.microsoft.com/office/drawing/2014/main" id="{0FE975E1-BF8C-41C0-8F97-445C0DF4A214}"/>
              </a:ext>
            </a:extLst>
          </p:cNvPr>
          <p:cNvSpPr/>
          <p:nvPr/>
        </p:nvSpPr>
        <p:spPr>
          <a:xfrm rot="15660000">
            <a:off x="6395244" y="411957"/>
            <a:ext cx="552450" cy="510381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6" name="Freeform 52">
            <a:extLst>
              <a:ext uri="{FF2B5EF4-FFF2-40B4-BE49-F238E27FC236}">
                <a16:creationId xmlns:a16="http://schemas.microsoft.com/office/drawing/2014/main" id="{83E7DE60-767E-4F46-A4A4-D4D1F834DFB1}"/>
              </a:ext>
            </a:extLst>
          </p:cNvPr>
          <p:cNvSpPr/>
          <p:nvPr/>
        </p:nvSpPr>
        <p:spPr>
          <a:xfrm rot="15660000">
            <a:off x="7469188" y="1865313"/>
            <a:ext cx="528637" cy="2947987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933760C-8FF4-44EF-9251-3C06F7BF0E8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/>
              <a:t>Drag picture to placeholder or click icon to add</a:t>
            </a:r>
            <a:endParaRPr noProof="0"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/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2775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1" descr="SectionHeaderOverlay.png">
            <a:extLst>
              <a:ext uri="{FF2B5EF4-FFF2-40B4-BE49-F238E27FC236}">
                <a16:creationId xmlns:a16="http://schemas.microsoft.com/office/drawing/2014/main" id="{5E7C7392-FA16-490D-950F-CCB270D9DC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32">
            <a:extLst>
              <a:ext uri="{FF2B5EF4-FFF2-40B4-BE49-F238E27FC236}">
                <a16:creationId xmlns:a16="http://schemas.microsoft.com/office/drawing/2014/main" id="{C0F09B96-0512-4243-9074-321AD5C330B0}"/>
              </a:ext>
            </a:extLst>
          </p:cNvPr>
          <p:cNvSpPr/>
          <p:nvPr/>
        </p:nvSpPr>
        <p:spPr>
          <a:xfrm rot="4809906">
            <a:off x="3408362" y="1817688"/>
            <a:ext cx="1100137" cy="8104188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Freeform 33">
            <a:extLst>
              <a:ext uri="{FF2B5EF4-FFF2-40B4-BE49-F238E27FC236}">
                <a16:creationId xmlns:a16="http://schemas.microsoft.com/office/drawing/2014/main" id="{FB5A7E6D-7E36-4C49-98F1-3DC2130155B4}"/>
              </a:ext>
            </a:extLst>
          </p:cNvPr>
          <p:cNvSpPr/>
          <p:nvPr/>
        </p:nvSpPr>
        <p:spPr>
          <a:xfrm rot="15600000" flipH="1" flipV="1">
            <a:off x="3393281" y="-445293"/>
            <a:ext cx="2008187" cy="926465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grpSp>
        <p:nvGrpSpPr>
          <p:cNvPr id="7" name="Group 34">
            <a:extLst>
              <a:ext uri="{FF2B5EF4-FFF2-40B4-BE49-F238E27FC236}">
                <a16:creationId xmlns:a16="http://schemas.microsoft.com/office/drawing/2014/main" id="{75A9AB9E-F2AF-43C7-B7FA-92718E47CA62}"/>
              </a:ext>
            </a:extLst>
          </p:cNvPr>
          <p:cNvGrpSpPr>
            <a:grpSpLocks/>
          </p:cNvGrpSpPr>
          <p:nvPr/>
        </p:nvGrpSpPr>
        <p:grpSpPr bwMode="auto">
          <a:xfrm>
            <a:off x="2786063" y="-981075"/>
            <a:ext cx="4392612" cy="2733675"/>
            <a:chOff x="2786799" y="-981635"/>
            <a:chExt cx="4391155" cy="2734235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FA5F50A-E14F-4BF3-A1C8-C2E950884C57}"/>
                </a:ext>
              </a:extLst>
            </p:cNvPr>
            <p:cNvSpPr/>
            <p:nvPr/>
          </p:nvSpPr>
          <p:spPr>
            <a:xfrm>
              <a:off x="4495969" y="1142875"/>
              <a:ext cx="609398" cy="60972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grpSp>
          <p:nvGrpSpPr>
            <p:cNvPr id="9" name="Group 36">
              <a:extLst>
                <a:ext uri="{FF2B5EF4-FFF2-40B4-BE49-F238E27FC236}">
                  <a16:creationId xmlns:a16="http://schemas.microsoft.com/office/drawing/2014/main" id="{B65EB3FA-1607-47B5-B14D-BFD382283187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17" name="Arc 16">
                <a:extLst>
                  <a:ext uri="{FF2B5EF4-FFF2-40B4-BE49-F238E27FC236}">
                    <a16:creationId xmlns:a16="http://schemas.microsoft.com/office/drawing/2014/main" id="{10FB4715-4115-4E52-87F4-1A048ACEC888}"/>
                  </a:ext>
                </a:extLst>
              </p:cNvPr>
              <p:cNvSpPr/>
              <p:nvPr/>
            </p:nvSpPr>
            <p:spPr>
              <a:xfrm rot="6387309">
                <a:off x="7124601" y="-846468"/>
                <a:ext cx="1452860" cy="1671082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0200268D-D524-4067-ACE9-51B644F46F24}"/>
                  </a:ext>
                </a:extLst>
              </p:cNvPr>
              <p:cNvSpPr/>
              <p:nvPr/>
            </p:nvSpPr>
            <p:spPr>
              <a:xfrm>
                <a:off x="7624888" y="305844"/>
                <a:ext cx="756986" cy="6430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7A0B090F-DF92-4949-9FA7-D4E0D52D1AA8}"/>
                  </a:ext>
                </a:extLst>
              </p:cNvPr>
              <p:cNvSpPr/>
              <p:nvPr/>
            </p:nvSpPr>
            <p:spPr>
              <a:xfrm>
                <a:off x="7063099" y="145475"/>
                <a:ext cx="755399" cy="64465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</p:grpSp>
        <p:grpSp>
          <p:nvGrpSpPr>
            <p:cNvPr id="10" name="Group 37">
              <a:extLst>
                <a:ext uri="{FF2B5EF4-FFF2-40B4-BE49-F238E27FC236}">
                  <a16:creationId xmlns:a16="http://schemas.microsoft.com/office/drawing/2014/main" id="{8D32B4BE-FB88-4E73-AAB1-3FF60198E8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13" name="Pie 40">
                <a:extLst>
                  <a:ext uri="{FF2B5EF4-FFF2-40B4-BE49-F238E27FC236}">
                    <a16:creationId xmlns:a16="http://schemas.microsoft.com/office/drawing/2014/main" id="{0D543115-0453-499D-9AA8-BBD5A42FAFC1}"/>
                  </a:ext>
                </a:extLst>
              </p:cNvPr>
              <p:cNvSpPr/>
              <p:nvPr/>
            </p:nvSpPr>
            <p:spPr>
              <a:xfrm>
                <a:off x="3481737" y="-772324"/>
                <a:ext cx="3504392" cy="1521138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26994A1-7F1D-41C0-8E9C-2125A9145157}"/>
                  </a:ext>
                </a:extLst>
              </p:cNvPr>
              <p:cNvSpPr/>
              <p:nvPr/>
            </p:nvSpPr>
            <p:spPr>
              <a:xfrm>
                <a:off x="4607526" y="134325"/>
                <a:ext cx="1023129" cy="952695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5" name="Arc 14">
                <a:extLst>
                  <a:ext uri="{FF2B5EF4-FFF2-40B4-BE49-F238E27FC236}">
                    <a16:creationId xmlns:a16="http://schemas.microsoft.com/office/drawing/2014/main" id="{F0D48E1D-1762-4D06-9CFE-A7416E127FAD}"/>
                  </a:ext>
                </a:extLst>
              </p:cNvPr>
              <p:cNvSpPr/>
              <p:nvPr/>
            </p:nvSpPr>
            <p:spPr>
              <a:xfrm rot="12469977">
                <a:off x="3441716" y="-184829"/>
                <a:ext cx="1132751" cy="830433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6" name="Arc 15">
                <a:extLst>
                  <a:ext uri="{FF2B5EF4-FFF2-40B4-BE49-F238E27FC236}">
                    <a16:creationId xmlns:a16="http://schemas.microsoft.com/office/drawing/2014/main" id="{856DA2A0-0B06-4DB2-884D-4EFD063A1662}"/>
                  </a:ext>
                </a:extLst>
              </p:cNvPr>
              <p:cNvSpPr/>
              <p:nvPr/>
            </p:nvSpPr>
            <p:spPr>
              <a:xfrm rot="6387309">
                <a:off x="5659329" y="-1047587"/>
                <a:ext cx="1905390" cy="204625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809B912-BC8B-4398-9A58-D7874F31DA40}"/>
                </a:ext>
              </a:extLst>
            </p:cNvPr>
            <p:cNvSpPr/>
            <p:nvPr/>
          </p:nvSpPr>
          <p:spPr>
            <a:xfrm>
              <a:off x="3062932" y="90148"/>
              <a:ext cx="268198" cy="26675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2" name="Chord 11">
              <a:extLst>
                <a:ext uri="{FF2B5EF4-FFF2-40B4-BE49-F238E27FC236}">
                  <a16:creationId xmlns:a16="http://schemas.microsoft.com/office/drawing/2014/main" id="{15662A11-97C2-4A74-B849-618D3F7DFD12}"/>
                </a:ext>
              </a:extLst>
            </p:cNvPr>
            <p:cNvSpPr/>
            <p:nvPr/>
          </p:nvSpPr>
          <p:spPr>
            <a:xfrm rot="17618442">
              <a:off x="2809760" y="-85246"/>
              <a:ext cx="182600" cy="228524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0" name="Round Same Side Corner Rectangle 47">
            <a:extLst>
              <a:ext uri="{FF2B5EF4-FFF2-40B4-BE49-F238E27FC236}">
                <a16:creationId xmlns:a16="http://schemas.microsoft.com/office/drawing/2014/main" id="{6F539E17-CE5C-40EC-9BE0-9C8EBCD5A8DF}"/>
              </a:ext>
            </a:extLst>
          </p:cNvPr>
          <p:cNvSpPr/>
          <p:nvPr/>
        </p:nvSpPr>
        <p:spPr>
          <a:xfrm rot="4733987">
            <a:off x="1458913" y="2141538"/>
            <a:ext cx="809625" cy="260667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1" name="Freeform 48">
            <a:extLst>
              <a:ext uri="{FF2B5EF4-FFF2-40B4-BE49-F238E27FC236}">
                <a16:creationId xmlns:a16="http://schemas.microsoft.com/office/drawing/2014/main" id="{13AE7E92-DA32-4811-AC96-57A9193A2D5B}"/>
              </a:ext>
            </a:extLst>
          </p:cNvPr>
          <p:cNvSpPr/>
          <p:nvPr/>
        </p:nvSpPr>
        <p:spPr>
          <a:xfrm rot="4733987">
            <a:off x="814388" y="2201862"/>
            <a:ext cx="700088" cy="2513013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2" name="Freeform 49">
            <a:extLst>
              <a:ext uri="{FF2B5EF4-FFF2-40B4-BE49-F238E27FC236}">
                <a16:creationId xmlns:a16="http://schemas.microsoft.com/office/drawing/2014/main" id="{941C5041-C6A1-492D-982C-6ACF3DD8223E}"/>
              </a:ext>
            </a:extLst>
          </p:cNvPr>
          <p:cNvSpPr/>
          <p:nvPr/>
        </p:nvSpPr>
        <p:spPr>
          <a:xfrm rot="4733987">
            <a:off x="390524" y="3357563"/>
            <a:ext cx="379413" cy="1208088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49271FF-86CD-49EF-803F-428FF7DE189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anchor="ctr" anchorCtr="0"/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rtlCol="0" anchor="b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68864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31">
            <a:extLst>
              <a:ext uri="{FF2B5EF4-FFF2-40B4-BE49-F238E27FC236}">
                <a16:creationId xmlns:a16="http://schemas.microsoft.com/office/drawing/2014/main" id="{69771CD6-66AA-46F3-97CB-9F9EA570DDC2}"/>
              </a:ext>
            </a:extLst>
          </p:cNvPr>
          <p:cNvSpPr/>
          <p:nvPr/>
        </p:nvSpPr>
        <p:spPr>
          <a:xfrm rot="16200000">
            <a:off x="3974306" y="-2347118"/>
            <a:ext cx="1450975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DE98BDAD-EE38-4F19-B8F1-FED133F9F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1536F-DB17-4A2A-BF2B-EAB7B33F3969}" type="datetimeFigureOut">
              <a:rPr lang="en-US" altLang="en-US"/>
              <a:pPr>
                <a:defRPr/>
              </a:pPr>
              <a:t>12/5/2021</a:t>
            </a:fld>
            <a:endParaRPr lang="en-US" alt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972253E3-9954-4D4D-BDC4-41C6ACAF5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561D9A44-02C0-4E1F-8277-B6AF8D1D0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8C6BCF-0026-4164-8391-11B70CC96F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0294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31">
            <a:extLst>
              <a:ext uri="{FF2B5EF4-FFF2-40B4-BE49-F238E27FC236}">
                <a16:creationId xmlns:a16="http://schemas.microsoft.com/office/drawing/2014/main" id="{8741F0D9-CBC6-4754-9C15-AFB6C042AB4B}"/>
              </a:ext>
            </a:extLst>
          </p:cNvPr>
          <p:cNvSpPr/>
          <p:nvPr/>
        </p:nvSpPr>
        <p:spPr>
          <a:xfrm rot="16200000">
            <a:off x="3974306" y="-2347118"/>
            <a:ext cx="1450975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17BA1553-5C4A-4668-A05E-2FB73DBE8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6DDB5-C22C-4938-BA19-84F11D47AF8E}" type="datetimeFigureOut">
              <a:rPr lang="en-US" altLang="en-US"/>
              <a:pPr>
                <a:defRPr/>
              </a:pPr>
              <a:t>12/5/2021</a:t>
            </a:fld>
            <a:endParaRPr lang="en-US" altLang="en-US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D9D86BEE-20F6-45E7-8C0E-5DA30BC9A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8DFB0F1E-9D72-4100-9E98-6AA04CAE0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D8AEA0-6AD1-4B9E-A0AD-F9CF015E26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8731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31">
            <a:extLst>
              <a:ext uri="{FF2B5EF4-FFF2-40B4-BE49-F238E27FC236}">
                <a16:creationId xmlns:a16="http://schemas.microsoft.com/office/drawing/2014/main" id="{D5878014-62DB-45E3-A57B-9185A3F802B8}"/>
              </a:ext>
            </a:extLst>
          </p:cNvPr>
          <p:cNvSpPr/>
          <p:nvPr/>
        </p:nvSpPr>
        <p:spPr>
          <a:xfrm rot="16200000">
            <a:off x="3974306" y="-2347118"/>
            <a:ext cx="1450975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70C35E71-BA54-4312-84F8-505488446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7284D-83AB-4766-A79E-FC339E3E3E1C}" type="datetimeFigureOut">
              <a:rPr lang="en-US" altLang="en-US"/>
              <a:pPr>
                <a:defRPr/>
              </a:pPr>
              <a:t>12/5/2021</a:t>
            </a:fld>
            <a:endParaRPr lang="en-US" alt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8F7CBF28-E081-4DA1-B92E-BE9595E40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13391F7D-25DA-45BC-8DC5-14C29D259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430A60-0C5B-43A3-B74E-F6DCA167D0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8781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6CB3B28-E46D-46C8-AD36-9C55145A1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7E9D7-C964-4CD8-86E4-C50758F8A200}" type="datetimeFigureOut">
              <a:rPr lang="en-US" altLang="en-US"/>
              <a:pPr>
                <a:defRPr/>
              </a:pPr>
              <a:t>12/5/2021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28ABF05-A753-4A41-BE17-8754B932E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03F9178-5142-4093-94F3-DF95B582D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E8236C-963C-43C9-B0D6-B960D5C565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3101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1">
            <a:extLst>
              <a:ext uri="{FF2B5EF4-FFF2-40B4-BE49-F238E27FC236}">
                <a16:creationId xmlns:a16="http://schemas.microsoft.com/office/drawing/2014/main" id="{ECBA885F-AEC1-449B-B7FF-FDCDBC59A727}"/>
              </a:ext>
            </a:extLst>
          </p:cNvPr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/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94844A1D-9730-41F1-9BC3-A037933EB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81CAE-BF74-4490-BF33-5B78986EFA81}" type="datetimeFigureOut">
              <a:rPr lang="en-US" altLang="en-US"/>
              <a:pPr>
                <a:defRPr/>
              </a:pPr>
              <a:t>12/5/2021</a:t>
            </a:fld>
            <a:endParaRPr lang="en-US" alt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53B56428-AC5A-4B34-99CB-E9007868A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633B4A02-C2C2-4402-9586-7CD051ABE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9FA98B-E058-42DD-B909-D89CACDCEC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9939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TextSlideOverlay.png">
            <a:extLst>
              <a:ext uri="{FF2B5EF4-FFF2-40B4-BE49-F238E27FC236}">
                <a16:creationId xmlns:a16="http://schemas.microsoft.com/office/drawing/2014/main" id="{04276983-6928-4DAF-B610-ABA6D969D56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7" name="Group 7">
            <a:extLst>
              <a:ext uri="{FF2B5EF4-FFF2-40B4-BE49-F238E27FC236}">
                <a16:creationId xmlns:a16="http://schemas.microsoft.com/office/drawing/2014/main" id="{AC873E95-B7DC-4585-BA5F-0215C1E75FE3}"/>
              </a:ext>
            </a:extLst>
          </p:cNvPr>
          <p:cNvGrpSpPr>
            <a:grpSpLocks/>
          </p:cNvGrpSpPr>
          <p:nvPr/>
        </p:nvGrpSpPr>
        <p:grpSpPr bwMode="auto">
          <a:xfrm>
            <a:off x="-573088" y="-606425"/>
            <a:ext cx="7562851" cy="1982788"/>
            <a:chOff x="-573169" y="-607194"/>
            <a:chExt cx="7563453" cy="1983277"/>
          </a:xfrm>
        </p:grpSpPr>
        <p:grpSp>
          <p:nvGrpSpPr>
            <p:cNvPr id="1034" name="Group 32">
              <a:extLst>
                <a:ext uri="{FF2B5EF4-FFF2-40B4-BE49-F238E27FC236}">
                  <a16:creationId xmlns:a16="http://schemas.microsoft.com/office/drawing/2014/main" id="{46326A68-2FA6-4DD9-A5C2-FA62C243CB9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5EB95E92-3D82-4C16-946B-08AC0C56AE89}"/>
                  </a:ext>
                </a:extLst>
              </p:cNvPr>
              <p:cNvSpPr/>
              <p:nvPr userDrawn="1"/>
            </p:nvSpPr>
            <p:spPr>
              <a:xfrm rot="4368687">
                <a:off x="2840180" y="-41839"/>
                <a:ext cx="581168" cy="790638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27C4DAC-93FB-46FF-A495-40E540B48E0F}"/>
                  </a:ext>
                </a:extLst>
              </p:cNvPr>
              <p:cNvSpPr/>
              <p:nvPr userDrawn="1"/>
            </p:nvSpPr>
            <p:spPr>
              <a:xfrm>
                <a:off x="334955" y="12084"/>
                <a:ext cx="1189132" cy="10130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3" name="Arc 12">
                <a:extLst>
                  <a:ext uri="{FF2B5EF4-FFF2-40B4-BE49-F238E27FC236}">
                    <a16:creationId xmlns:a16="http://schemas.microsoft.com/office/drawing/2014/main" id="{ACDF5454-03E4-4CDA-A503-860E00A8E681}"/>
                  </a:ext>
                </a:extLst>
              </p:cNvPr>
              <p:cNvSpPr/>
              <p:nvPr userDrawn="1"/>
            </p:nvSpPr>
            <p:spPr>
              <a:xfrm rot="6387309">
                <a:off x="5839162" y="-548343"/>
                <a:ext cx="1106761" cy="1195483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2AFA3D5C-13DF-4253-A1B7-06DC4F6C6EC8}"/>
                  </a:ext>
                </a:extLst>
              </p:cNvPr>
              <p:cNvSpPr/>
              <p:nvPr userDrawn="1"/>
            </p:nvSpPr>
            <p:spPr>
              <a:xfrm>
                <a:off x="5472513" y="62896"/>
                <a:ext cx="609648" cy="49065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5" name="Pie 14">
                <a:extLst>
                  <a:ext uri="{FF2B5EF4-FFF2-40B4-BE49-F238E27FC236}">
                    <a16:creationId xmlns:a16="http://schemas.microsoft.com/office/drawing/2014/main" id="{32EFA98C-8603-47FF-A75D-13D7D404262D}"/>
                  </a:ext>
                </a:extLst>
              </p:cNvPr>
              <p:cNvSpPr/>
              <p:nvPr userDrawn="1"/>
            </p:nvSpPr>
            <p:spPr>
              <a:xfrm>
                <a:off x="-7974" y="-607194"/>
                <a:ext cx="1385998" cy="120521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6" name="Pie 15">
                <a:extLst>
                  <a:ext uri="{FF2B5EF4-FFF2-40B4-BE49-F238E27FC236}">
                    <a16:creationId xmlns:a16="http://schemas.microsoft.com/office/drawing/2014/main" id="{982A6754-AECE-4038-88E8-54DD05C66C0C}"/>
                  </a:ext>
                </a:extLst>
              </p:cNvPr>
              <p:cNvSpPr/>
              <p:nvPr userDrawn="1"/>
            </p:nvSpPr>
            <p:spPr>
              <a:xfrm>
                <a:off x="1905116" y="-402356"/>
                <a:ext cx="1600327" cy="80029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3EE3B1D4-ECC1-49AF-BA92-C2A01FD1D9F0}"/>
                  </a:ext>
                </a:extLst>
              </p:cNvPr>
              <p:cNvSpPr/>
              <p:nvPr userDrawn="1"/>
            </p:nvSpPr>
            <p:spPr>
              <a:xfrm>
                <a:off x="2630662" y="761568"/>
                <a:ext cx="417545" cy="41761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63F63A3B-78FA-4CC4-B943-8E545B73E2F7}"/>
                  </a:ext>
                </a:extLst>
              </p:cNvPr>
              <p:cNvSpPr/>
              <p:nvPr userDrawn="1"/>
            </p:nvSpPr>
            <p:spPr>
              <a:xfrm rot="2510439">
                <a:off x="169841" y="162934"/>
                <a:ext cx="779524" cy="982904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9" name="Pie 18">
                <a:extLst>
                  <a:ext uri="{FF2B5EF4-FFF2-40B4-BE49-F238E27FC236}">
                    <a16:creationId xmlns:a16="http://schemas.microsoft.com/office/drawing/2014/main" id="{49F7327A-A014-475E-82A7-C4EAE5913D06}"/>
                  </a:ext>
                </a:extLst>
              </p:cNvPr>
              <p:cNvSpPr/>
              <p:nvPr userDrawn="1"/>
            </p:nvSpPr>
            <p:spPr>
              <a:xfrm rot="16200000">
                <a:off x="-263626" y="842596"/>
                <a:ext cx="533532" cy="533442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0E56D3B4-307C-462B-9D40-5FCBB680E7DE}"/>
                  </a:ext>
                </a:extLst>
              </p:cNvPr>
              <p:cNvSpPr/>
              <p:nvPr userDrawn="1"/>
            </p:nvSpPr>
            <p:spPr>
              <a:xfrm>
                <a:off x="1559014" y="491627"/>
                <a:ext cx="228618" cy="1937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1" name="Pie 20">
                <a:extLst>
                  <a:ext uri="{FF2B5EF4-FFF2-40B4-BE49-F238E27FC236}">
                    <a16:creationId xmlns:a16="http://schemas.microsoft.com/office/drawing/2014/main" id="{FAB5F351-D34B-44F4-96A2-2E81A57FF5E0}"/>
                  </a:ext>
                </a:extLst>
              </p:cNvPr>
              <p:cNvSpPr/>
              <p:nvPr userDrawn="1"/>
            </p:nvSpPr>
            <p:spPr>
              <a:xfrm>
                <a:off x="990644" y="-604018"/>
                <a:ext cx="1385998" cy="120521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2" name="Pie 21">
                <a:extLst>
                  <a:ext uri="{FF2B5EF4-FFF2-40B4-BE49-F238E27FC236}">
                    <a16:creationId xmlns:a16="http://schemas.microsoft.com/office/drawing/2014/main" id="{C62C034D-0717-4B43-A8AC-62B50E23E9E2}"/>
                  </a:ext>
                </a:extLst>
              </p:cNvPr>
              <p:cNvSpPr/>
              <p:nvPr userDrawn="1"/>
            </p:nvSpPr>
            <p:spPr>
              <a:xfrm>
                <a:off x="5181977" y="-343604"/>
                <a:ext cx="1600327" cy="685969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2C3720A9-93D2-4036-8E97-8F5E1624FE1C}"/>
                  </a:ext>
                </a:extLst>
              </p:cNvPr>
              <p:cNvSpPr/>
              <p:nvPr userDrawn="1"/>
            </p:nvSpPr>
            <p:spPr>
              <a:xfrm>
                <a:off x="5728121" y="62896"/>
                <a:ext cx="685855" cy="533532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4" name="Pie 23">
                <a:extLst>
                  <a:ext uri="{FF2B5EF4-FFF2-40B4-BE49-F238E27FC236}">
                    <a16:creationId xmlns:a16="http://schemas.microsoft.com/office/drawing/2014/main" id="{97F389F0-DF57-4D1A-805F-829C20B54E1E}"/>
                  </a:ext>
                </a:extLst>
              </p:cNvPr>
              <p:cNvSpPr/>
              <p:nvPr userDrawn="1"/>
            </p:nvSpPr>
            <p:spPr>
              <a:xfrm>
                <a:off x="6136141" y="-257858"/>
                <a:ext cx="838267" cy="52718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BCB2D1A8-9DE4-40A5-A666-FA0CA94FB11B}"/>
                  </a:ext>
                </a:extLst>
              </p:cNvPr>
              <p:cNvSpPr/>
              <p:nvPr userDrawn="1"/>
            </p:nvSpPr>
            <p:spPr>
              <a:xfrm rot="4368687">
                <a:off x="3664159" y="-146629"/>
                <a:ext cx="582756" cy="909709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6" name="Pie 25">
                <a:extLst>
                  <a:ext uri="{FF2B5EF4-FFF2-40B4-BE49-F238E27FC236}">
                    <a16:creationId xmlns:a16="http://schemas.microsoft.com/office/drawing/2014/main" id="{7291DA4C-4B21-4549-8E31-DECD8191482C}"/>
                  </a:ext>
                </a:extLst>
              </p:cNvPr>
              <p:cNvSpPr/>
              <p:nvPr userDrawn="1"/>
            </p:nvSpPr>
            <p:spPr>
              <a:xfrm>
                <a:off x="4384989" y="-146705"/>
                <a:ext cx="300062" cy="300112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7" name="Pie 26">
                <a:extLst>
                  <a:ext uri="{FF2B5EF4-FFF2-40B4-BE49-F238E27FC236}">
                    <a16:creationId xmlns:a16="http://schemas.microsoft.com/office/drawing/2014/main" id="{8A79D476-2887-410E-B7EB-5A2DA85975F8}"/>
                  </a:ext>
                </a:extLst>
              </p:cNvPr>
              <p:cNvSpPr/>
              <p:nvPr userDrawn="1"/>
            </p:nvSpPr>
            <p:spPr>
              <a:xfrm>
                <a:off x="4756493" y="-119712"/>
                <a:ext cx="182578" cy="22865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8" name="Pie 27">
                <a:extLst>
                  <a:ext uri="{FF2B5EF4-FFF2-40B4-BE49-F238E27FC236}">
                    <a16:creationId xmlns:a16="http://schemas.microsoft.com/office/drawing/2014/main" id="{6DE230FF-0BD7-4199-AEF8-F380A1C74EA2}"/>
                  </a:ext>
                </a:extLst>
              </p:cNvPr>
              <p:cNvSpPr/>
              <p:nvPr userDrawn="1"/>
            </p:nvSpPr>
            <p:spPr>
              <a:xfrm>
                <a:off x="5029565" y="-114948"/>
                <a:ext cx="228618" cy="228656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15444610-E043-4FCD-B0CB-C5E7A0D88D22}"/>
                  </a:ext>
                </a:extLst>
              </p:cNvPr>
              <p:cNvSpPr/>
              <p:nvPr userDrawn="1"/>
            </p:nvSpPr>
            <p:spPr>
              <a:xfrm>
                <a:off x="2403631" y="-619"/>
                <a:ext cx="665216" cy="665327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30" name="Pie 29">
                <a:extLst>
                  <a:ext uri="{FF2B5EF4-FFF2-40B4-BE49-F238E27FC236}">
                    <a16:creationId xmlns:a16="http://schemas.microsoft.com/office/drawing/2014/main" id="{A311EE47-B50A-4F54-A9D0-CCB2E4CDC328}"/>
                  </a:ext>
                </a:extLst>
              </p:cNvPr>
              <p:cNvSpPr/>
              <p:nvPr userDrawn="1"/>
            </p:nvSpPr>
            <p:spPr>
              <a:xfrm>
                <a:off x="3011693" y="-299143"/>
                <a:ext cx="838267" cy="60975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</p:grpSp>
        <p:sp>
          <p:nvSpPr>
            <p:cNvPr id="10" name="Pie 9">
              <a:extLst>
                <a:ext uri="{FF2B5EF4-FFF2-40B4-BE49-F238E27FC236}">
                  <a16:creationId xmlns:a16="http://schemas.microsoft.com/office/drawing/2014/main" id="{58CEE546-EA80-467E-A89A-A93B5940BE7E}"/>
                </a:ext>
              </a:extLst>
            </p:cNvPr>
            <p:cNvSpPr/>
            <p:nvPr userDrawn="1"/>
          </p:nvSpPr>
          <p:spPr>
            <a:xfrm rot="16200000">
              <a:off x="-430353" y="-79920"/>
              <a:ext cx="851110" cy="1136741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1028" name="Title Placeholder 1">
            <a:extLst>
              <a:ext uri="{FF2B5EF4-FFF2-40B4-BE49-F238E27FC236}">
                <a16:creationId xmlns:a16="http://schemas.microsoft.com/office/drawing/2014/main" id="{402DECD9-44FC-4F93-8E63-7F562974B34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12788" y="1371600"/>
            <a:ext cx="771683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25D2B0-5EE3-487D-A8D3-6B769FBBD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2788" y="3011488"/>
            <a:ext cx="7716837" cy="3389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6BBA71-33A1-41BD-B7DB-5D4AB824B8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788" y="300038"/>
            <a:ext cx="2743200" cy="1841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lnSpc>
                <a:spcPts val="1200"/>
              </a:lnSpc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A9ED559-7EA6-487D-9C9B-ED0166416288}" type="datetimeFigureOut">
              <a:rPr lang="en-US" altLang="en-US"/>
              <a:pPr>
                <a:defRPr/>
              </a:pPr>
              <a:t>12/5/2021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B84CD9-507D-4F6B-8C5A-6EFBF1C550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200" y="115888"/>
            <a:ext cx="2743200" cy="184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77D1C-2E2F-4318-8474-610ACD38BC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200" y="604838"/>
            <a:ext cx="1385888" cy="23336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bg1"/>
                </a:solidFill>
              </a:defRPr>
            </a:lvl1pPr>
          </a:lstStyle>
          <a:p>
            <a:fld id="{B69D22E8-7AD7-47BA-9465-D640CA0E33F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8D0772F-BA37-45D4-A31A-616BBF7313B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42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</p:sldLayoutIdLst>
  <p:txStyles>
    <p:titleStyle>
      <a:lvl1pPr algn="l" rtl="0" eaLnBrk="0" fontAlgn="base" hangingPunct="0">
        <a:lnSpc>
          <a:spcPts val="5600"/>
        </a:lnSpc>
        <a:spcBef>
          <a:spcPct val="0"/>
        </a:spcBef>
        <a:spcAft>
          <a:spcPct val="0"/>
        </a:spcAft>
        <a:defRPr sz="4600" kern="1200">
          <a:solidFill>
            <a:schemeClr val="bg1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lnSpc>
          <a:spcPts val="5600"/>
        </a:lnSpc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 panose="020F0704030504030204" pitchFamily="34" charset="0"/>
          <a:ea typeface="MS PGothic" panose="020B0600070205080204" pitchFamily="34" charset="-128"/>
        </a:defRPr>
      </a:lvl2pPr>
      <a:lvl3pPr algn="l" rtl="0" eaLnBrk="0" fontAlgn="base" hangingPunct="0">
        <a:lnSpc>
          <a:spcPts val="5600"/>
        </a:lnSpc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 panose="020F0704030504030204" pitchFamily="34" charset="0"/>
          <a:ea typeface="MS PGothic" panose="020B0600070205080204" pitchFamily="34" charset="-128"/>
        </a:defRPr>
      </a:lvl3pPr>
      <a:lvl4pPr algn="l" rtl="0" eaLnBrk="0" fontAlgn="base" hangingPunct="0">
        <a:lnSpc>
          <a:spcPts val="5600"/>
        </a:lnSpc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 panose="020F0704030504030204" pitchFamily="34" charset="0"/>
          <a:ea typeface="MS PGothic" panose="020B0600070205080204" pitchFamily="34" charset="-128"/>
        </a:defRPr>
      </a:lvl4pPr>
      <a:lvl5pPr algn="l" rtl="0" eaLnBrk="0" fontAlgn="base" hangingPunct="0">
        <a:lnSpc>
          <a:spcPts val="5600"/>
        </a:lnSpc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 panose="020F0704030504030204" pitchFamily="34" charset="0"/>
          <a:ea typeface="MS PGothic" panose="020B0600070205080204" pitchFamily="34" charset="-128"/>
        </a:defRPr>
      </a:lvl5pPr>
      <a:lvl6pPr marL="457200" algn="l" rtl="0" fontAlgn="base">
        <a:lnSpc>
          <a:spcPts val="5600"/>
        </a:lnSpc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 panose="020F0704030504030204" pitchFamily="34" charset="0"/>
          <a:ea typeface="MS PGothic" panose="020B0600070205080204" pitchFamily="34" charset="-128"/>
        </a:defRPr>
      </a:lvl6pPr>
      <a:lvl7pPr marL="914400" algn="l" rtl="0" fontAlgn="base">
        <a:lnSpc>
          <a:spcPts val="5600"/>
        </a:lnSpc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 panose="020F0704030504030204" pitchFamily="34" charset="0"/>
          <a:ea typeface="MS PGothic" panose="020B0600070205080204" pitchFamily="34" charset="-128"/>
        </a:defRPr>
      </a:lvl7pPr>
      <a:lvl8pPr marL="1371600" algn="l" rtl="0" fontAlgn="base">
        <a:lnSpc>
          <a:spcPts val="5600"/>
        </a:lnSpc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 panose="020F0704030504030204" pitchFamily="34" charset="0"/>
          <a:ea typeface="MS PGothic" panose="020B0600070205080204" pitchFamily="34" charset="-128"/>
        </a:defRPr>
      </a:lvl8pPr>
      <a:lvl9pPr marL="1828800" algn="l" rtl="0" fontAlgn="base">
        <a:lnSpc>
          <a:spcPts val="5600"/>
        </a:lnSpc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 panose="020F0704030504030204" pitchFamily="34" charset="0"/>
          <a:ea typeface="MS PGothic" panose="020B0600070205080204" pitchFamily="34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ts val="2000"/>
        </a:spcAft>
        <a:buBlip>
          <a:blip r:embed="rId18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MS PGothic" panose="020B0600070205080204" pitchFamily="34" charset="-128"/>
          <a:cs typeface="+mn-cs"/>
        </a:defRPr>
      </a:lvl1pPr>
      <a:lvl2pPr marL="631825" indent="-282575" algn="l" rtl="0" eaLnBrk="0" fontAlgn="base" hangingPunct="0">
        <a:spcBef>
          <a:spcPct val="0"/>
        </a:spcBef>
        <a:spcAft>
          <a:spcPts val="1000"/>
        </a:spcAft>
        <a:buBlip>
          <a:blip r:embed="rId18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MS PGothic" panose="020B0600070205080204" pitchFamily="34" charset="-128"/>
          <a:cs typeface="+mn-cs"/>
        </a:defRPr>
      </a:lvl2pPr>
      <a:lvl3pPr marL="914400" indent="-282575" algn="l" rtl="0" eaLnBrk="0" fontAlgn="base" hangingPunct="0">
        <a:spcBef>
          <a:spcPct val="0"/>
        </a:spcBef>
        <a:spcAft>
          <a:spcPts val="1000"/>
        </a:spcAft>
        <a:buBlip>
          <a:blip r:embed="rId18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MS PGothic" panose="020B0600070205080204" pitchFamily="34" charset="-128"/>
          <a:cs typeface="+mn-cs"/>
        </a:defRPr>
      </a:lvl3pPr>
      <a:lvl4pPr marL="1196975" indent="-282575" algn="l" rtl="0" eaLnBrk="0" fontAlgn="base" hangingPunct="0">
        <a:spcBef>
          <a:spcPct val="0"/>
        </a:spcBef>
        <a:spcAft>
          <a:spcPts val="1000"/>
        </a:spcAft>
        <a:buBlip>
          <a:blip r:embed="rId18"/>
        </a:buBlip>
        <a:defRPr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MS PGothic" panose="020B0600070205080204" pitchFamily="34" charset="-128"/>
          <a:cs typeface="+mn-cs"/>
        </a:defRPr>
      </a:lvl4pPr>
      <a:lvl5pPr marL="1492250" indent="-295275" algn="l" rtl="0" eaLnBrk="0" fontAlgn="base" hangingPunct="0">
        <a:spcBef>
          <a:spcPct val="0"/>
        </a:spcBef>
        <a:spcAft>
          <a:spcPts val="1000"/>
        </a:spcAft>
        <a:buBlip>
          <a:blip r:embed="rId18"/>
        </a:buBlip>
        <a:defRPr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MS PGothic" panose="020B0600070205080204" pitchFamily="34" charset="-128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8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8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8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8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20F62C2D-D705-4C31-BDF3-2C47D62A0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313" y="698500"/>
            <a:ext cx="7827962" cy="3632200"/>
          </a:xfrm>
        </p:spPr>
        <p:txBody>
          <a:bodyPr/>
          <a:lstStyle/>
          <a:p>
            <a:r>
              <a:rPr lang="en-GB" altLang="en-US" dirty="0"/>
              <a:t>Lesson 4 – Edit ad revise</a:t>
            </a:r>
            <a:br>
              <a:rPr lang="en-GB" altLang="en-US" dirty="0"/>
            </a:br>
            <a:endParaRPr lang="en-GB" altLang="en-US" dirty="0"/>
          </a:p>
        </p:txBody>
      </p:sp>
      <p:pic>
        <p:nvPicPr>
          <p:cNvPr id="26628" name="Picture 4">
            <a:extLst>
              <a:ext uri="{FF2B5EF4-FFF2-40B4-BE49-F238E27FC236}">
                <a16:creationId xmlns:a16="http://schemas.microsoft.com/office/drawing/2014/main" id="{BF27395F-FA83-4144-9411-F1CD660291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568" y="4986722"/>
            <a:ext cx="1698625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>
            <a:extLst>
              <a:ext uri="{FF2B5EF4-FFF2-40B4-BE49-F238E27FC236}">
                <a16:creationId xmlns:a16="http://schemas.microsoft.com/office/drawing/2014/main" id="{49B2552D-67BE-47A5-BFB8-10ECA1C149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588" y="4934334"/>
            <a:ext cx="176212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>
            <a:extLst>
              <a:ext uri="{FF2B5EF4-FFF2-40B4-BE49-F238E27FC236}">
                <a16:creationId xmlns:a16="http://schemas.microsoft.com/office/drawing/2014/main" id="{6FF3AA3F-750B-42D6-B7C8-5D888E3D1C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87" y="5032759"/>
            <a:ext cx="1639887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Image result for purple polishing pen">
            <a:extLst>
              <a:ext uri="{FF2B5EF4-FFF2-40B4-BE49-F238E27FC236}">
                <a16:creationId xmlns:a16="http://schemas.microsoft.com/office/drawing/2014/main" id="{5CFA576C-EA2B-478D-AEE6-13D9DACC2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17" b="92332" l="7194" r="94245">
                        <a14:foregroundMark x1="66427" y1="7029" x2="66427" y2="7029"/>
                        <a14:foregroundMark x1="68106" y1="2236" x2="68106" y2="2236"/>
                        <a14:foregroundMark x1="94245" y1="32907" x2="94245" y2="32907"/>
                        <a14:foregroundMark x1="7434" y1="59105" x2="7434" y2="59105"/>
                        <a14:foregroundMark x1="26859" y1="92332" x2="26859" y2="923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624" y="2514600"/>
            <a:ext cx="3132511" cy="235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20F62C2D-D705-4C31-BDF3-2C47D62A0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313" y="1789403"/>
            <a:ext cx="8033430" cy="3632200"/>
          </a:xfrm>
        </p:spPr>
        <p:txBody>
          <a:bodyPr/>
          <a:lstStyle/>
          <a:p>
            <a:r>
              <a:rPr lang="en-GB" altLang="en-US" dirty="0"/>
              <a:t>LI – Can I edit my work?</a:t>
            </a:r>
            <a:br>
              <a:rPr lang="en-GB" altLang="en-US" dirty="0"/>
            </a:br>
            <a:r>
              <a:rPr lang="en-GB" altLang="en-US" sz="2800" dirty="0"/>
              <a:t>Steps to success:</a:t>
            </a:r>
            <a:br>
              <a:rPr lang="en-GB" altLang="en-US" sz="2800" dirty="0"/>
            </a:br>
            <a:r>
              <a:rPr lang="en-GB" altLang="en-US" sz="2800" dirty="0"/>
              <a:t>- I can improve spelling errors</a:t>
            </a:r>
            <a:br>
              <a:rPr lang="en-GB" altLang="en-US" sz="2800" dirty="0"/>
            </a:br>
            <a:r>
              <a:rPr lang="en-GB" altLang="en-US" sz="2800" dirty="0"/>
              <a:t>- I can improve punctuation errors</a:t>
            </a:r>
            <a:br>
              <a:rPr lang="en-GB" altLang="en-US" sz="2800" dirty="0"/>
            </a:br>
            <a:r>
              <a:rPr lang="en-GB" altLang="en-US" sz="2800" dirty="0"/>
              <a:t>- I can make changes to make my work better</a:t>
            </a:r>
            <a:endParaRPr lang="en-GB" altLang="en-US" dirty="0"/>
          </a:p>
        </p:txBody>
      </p:sp>
      <p:pic>
        <p:nvPicPr>
          <p:cNvPr id="26628" name="Picture 4">
            <a:extLst>
              <a:ext uri="{FF2B5EF4-FFF2-40B4-BE49-F238E27FC236}">
                <a16:creationId xmlns:a16="http://schemas.microsoft.com/office/drawing/2014/main" id="{BF27395F-FA83-4144-9411-F1CD660291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163" y="5774610"/>
            <a:ext cx="1138953" cy="920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>
            <a:extLst>
              <a:ext uri="{FF2B5EF4-FFF2-40B4-BE49-F238E27FC236}">
                <a16:creationId xmlns:a16="http://schemas.microsoft.com/office/drawing/2014/main" id="{49B2552D-67BE-47A5-BFB8-10ECA1C149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272" y="5757046"/>
            <a:ext cx="1181531" cy="955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>
            <a:extLst>
              <a:ext uri="{FF2B5EF4-FFF2-40B4-BE49-F238E27FC236}">
                <a16:creationId xmlns:a16="http://schemas.microsoft.com/office/drawing/2014/main" id="{6FF3AA3F-750B-42D6-B7C8-5D888E3D1C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451" y="5774610"/>
            <a:ext cx="1099569" cy="889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Image result for purple polishing pen">
            <a:extLst>
              <a:ext uri="{FF2B5EF4-FFF2-40B4-BE49-F238E27FC236}">
                <a16:creationId xmlns:a16="http://schemas.microsoft.com/office/drawing/2014/main" id="{5CFA576C-EA2B-478D-AEE6-13D9DACC2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17" b="92332" l="7194" r="94245">
                        <a14:foregroundMark x1="66427" y1="7029" x2="66427" y2="7029"/>
                        <a14:foregroundMark x1="68106" y1="2236" x2="68106" y2="2236"/>
                        <a14:foregroundMark x1="94245" y1="32907" x2="94245" y2="32907"/>
                        <a14:foregroundMark x1="7434" y1="59105" x2="7434" y2="59105"/>
                        <a14:foregroundMark x1="26859" y1="92332" x2="26859" y2="923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321" y="0"/>
            <a:ext cx="2084784" cy="156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31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AA21E-385A-4601-88CB-D3B41C5E6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A851E-BAA7-451C-A39E-59A86DA603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444ED3F-72B0-4DCE-8502-0800189F7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2" y="1524000"/>
            <a:ext cx="8948522" cy="5029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Image result for purple polishing pen">
            <a:extLst>
              <a:ext uri="{FF2B5EF4-FFF2-40B4-BE49-F238E27FC236}">
                <a16:creationId xmlns:a16="http://schemas.microsoft.com/office/drawing/2014/main" id="{3631F5C7-012E-4D58-9AB7-AF57AAD98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17" b="92332" l="7194" r="94245">
                        <a14:foregroundMark x1="66427" y1="7029" x2="66427" y2="7029"/>
                        <a14:foregroundMark x1="68106" y1="2236" x2="68106" y2="2236"/>
                        <a14:foregroundMark x1="94245" y1="32907" x2="94245" y2="32907"/>
                        <a14:foregroundMark x1="7434" y1="59105" x2="7434" y2="59105"/>
                        <a14:foregroundMark x1="26859" y1="92332" x2="26859" y2="923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26" y="3881"/>
            <a:ext cx="3132511" cy="235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798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20F62C2D-D705-4C31-BDF3-2C47D62A0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altLang="en-US" dirty="0"/>
            </a:br>
            <a:endParaRPr lang="en-GB" altLang="en-US" dirty="0"/>
          </a:p>
        </p:txBody>
      </p:sp>
      <p:pic>
        <p:nvPicPr>
          <p:cNvPr id="26628" name="Picture 4">
            <a:extLst>
              <a:ext uri="{FF2B5EF4-FFF2-40B4-BE49-F238E27FC236}">
                <a16:creationId xmlns:a16="http://schemas.microsoft.com/office/drawing/2014/main" id="{BF27395F-FA83-4144-9411-F1CD660291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650" y="334694"/>
            <a:ext cx="1698625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16DC5E4-D400-40DB-AB0B-973339DFD248}"/>
              </a:ext>
            </a:extLst>
          </p:cNvPr>
          <p:cNvSpPr txBox="1"/>
          <p:nvPr/>
        </p:nvSpPr>
        <p:spPr>
          <a:xfrm>
            <a:off x="572756" y="3375703"/>
            <a:ext cx="8048730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800" dirty="0"/>
              <a:t>Commas (after fronted adverbials);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800" dirty="0"/>
              <a:t>Capital letters for names;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800" dirty="0"/>
              <a:t>Commas in a list;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800" dirty="0"/>
              <a:t>? for questions;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800" dirty="0"/>
              <a:t>Full stops.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A04B24-857E-42A1-9684-3D1C44A56981}"/>
              </a:ext>
            </a:extLst>
          </p:cNvPr>
          <p:cNvSpPr txBox="1"/>
          <p:nvPr/>
        </p:nvSpPr>
        <p:spPr>
          <a:xfrm>
            <a:off x="813916" y="1577591"/>
            <a:ext cx="80487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chemeClr val="bg1"/>
                </a:solidFill>
              </a:rPr>
              <a:t>Other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6000" dirty="0">
                <a:solidFill>
                  <a:schemeClr val="bg1"/>
                </a:solidFill>
              </a:rPr>
              <a:t>punctuation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195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20F62C2D-D705-4C31-BDF3-2C47D62A0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313" y="698500"/>
            <a:ext cx="7827962" cy="3632200"/>
          </a:xfrm>
        </p:spPr>
        <p:txBody>
          <a:bodyPr/>
          <a:lstStyle/>
          <a:p>
            <a:br>
              <a:rPr lang="en-GB" altLang="en-US" dirty="0"/>
            </a:br>
            <a:endParaRPr lang="en-GB" altLang="en-US" dirty="0"/>
          </a:p>
        </p:txBody>
      </p:sp>
      <p:pic>
        <p:nvPicPr>
          <p:cNvPr id="26629" name="Picture 5">
            <a:extLst>
              <a:ext uri="{FF2B5EF4-FFF2-40B4-BE49-F238E27FC236}">
                <a16:creationId xmlns:a16="http://schemas.microsoft.com/office/drawing/2014/main" id="{49B2552D-67BE-47A5-BFB8-10ECA1C149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402527"/>
            <a:ext cx="176212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8386CBA-CC4E-4B59-8E8B-8CECB8AEFE05}"/>
              </a:ext>
            </a:extLst>
          </p:cNvPr>
          <p:cNvSpPr txBox="1"/>
          <p:nvPr/>
        </p:nvSpPr>
        <p:spPr>
          <a:xfrm>
            <a:off x="3636509" y="515149"/>
            <a:ext cx="3126032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Missing words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Does it all make sense?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Have you repeated a word too many times?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095187-223C-49B3-9EF5-F0443D665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285" y="1193503"/>
            <a:ext cx="2600325" cy="54959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CF90EB-2A16-4126-A360-272B82442C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692" y="2050753"/>
            <a:ext cx="2457450" cy="46386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8CC00C-BBE2-4BAC-BA1A-1E96716C32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1224" y="2669878"/>
            <a:ext cx="2933700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742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20F62C2D-D705-4C31-BDF3-2C47D62A0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313" y="698500"/>
            <a:ext cx="7827962" cy="3632200"/>
          </a:xfrm>
        </p:spPr>
        <p:txBody>
          <a:bodyPr/>
          <a:lstStyle/>
          <a:p>
            <a:br>
              <a:rPr lang="en-GB" altLang="en-US" dirty="0"/>
            </a:br>
            <a:endParaRPr lang="en-GB" altLang="en-US" dirty="0"/>
          </a:p>
        </p:txBody>
      </p:sp>
      <p:pic>
        <p:nvPicPr>
          <p:cNvPr id="26630" name="Picture 6">
            <a:extLst>
              <a:ext uri="{FF2B5EF4-FFF2-40B4-BE49-F238E27FC236}">
                <a16:creationId xmlns:a16="http://schemas.microsoft.com/office/drawing/2014/main" id="{6FF3AA3F-750B-42D6-B7C8-5D888E3D1C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022" y="330131"/>
            <a:ext cx="1639887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795FF3-74AC-49A0-A42C-C03D99D2363B}"/>
              </a:ext>
            </a:extLst>
          </p:cNvPr>
          <p:cNvSpPr txBox="1"/>
          <p:nvPr/>
        </p:nvSpPr>
        <p:spPr>
          <a:xfrm>
            <a:off x="5686513" y="1858944"/>
            <a:ext cx="3195376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GB" u="sng" dirty="0"/>
              <a:t>Names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Iron Man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 err="1"/>
              <a:t>Hoghart</a:t>
            </a: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u="sng" dirty="0"/>
              <a:t>Longer descriptive words</a:t>
            </a:r>
          </a:p>
          <a:p>
            <a:pPr>
              <a:defRPr/>
            </a:pPr>
            <a:r>
              <a:rPr lang="en-GB" dirty="0"/>
              <a:t>*Use a dictionary*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AFCF87-012B-4B21-B9E9-FB9F2E153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4833" y="4121893"/>
            <a:ext cx="5059868" cy="27425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9A7E44-A5B7-4840-B866-2F53318E27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477" y="1436623"/>
            <a:ext cx="3812722" cy="542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294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28142ED-D279-49B4-946A-FBC9FFE35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Editing flap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A51013-BDE1-4B08-87C0-E15E86ECF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788" y="3515317"/>
            <a:ext cx="8500148" cy="2977556"/>
          </a:xfrm>
        </p:spPr>
        <p:txBody>
          <a:bodyPr>
            <a:normAutofit/>
          </a:bodyPr>
          <a:lstStyle/>
          <a:p>
            <a:r>
              <a:rPr lang="en-GB" dirty="0"/>
              <a:t>Using editing flaps, pick a sentence to rewrite. </a:t>
            </a:r>
          </a:p>
          <a:p>
            <a:r>
              <a:rPr lang="en-GB" dirty="0"/>
              <a:t>Choose a sentence where you have had to make a lot of edits or one you want to change. </a:t>
            </a:r>
          </a:p>
          <a:p>
            <a:r>
              <a:rPr lang="en-GB" dirty="0"/>
              <a:t>Make sure it makes sense, you have kept the tense correct and that your presentation is neat.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313" y="135931"/>
            <a:ext cx="3227267" cy="3379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2095313"/>
      </p:ext>
    </p:extLst>
  </p:cSld>
  <p:clrMapOvr>
    <a:masterClrMapping/>
  </p:clrMapOvr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352</TotalTime>
  <Words>153</Words>
  <Application>Microsoft Office PowerPoint</Application>
  <PresentationFormat>On-screen Show (4:3)</PresentationFormat>
  <Paragraphs>24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Arial Rounded MT Bold</vt:lpstr>
      <vt:lpstr>Sky</vt:lpstr>
      <vt:lpstr>Lesson 4 – Edit ad revise </vt:lpstr>
      <vt:lpstr>LI – Can I edit my work? Steps to success: - I can improve spelling errors - I can improve punctuation errors - I can make changes to make my work better</vt:lpstr>
      <vt:lpstr>PowerPoint Presentation</vt:lpstr>
      <vt:lpstr> </vt:lpstr>
      <vt:lpstr> </vt:lpstr>
      <vt:lpstr> </vt:lpstr>
      <vt:lpstr>Editing flap</vt:lpstr>
    </vt:vector>
  </TitlesOfParts>
  <Company>St Francis de Sales Junior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write a book review</dc:title>
  <dc:creator>Michelle Forrest</dc:creator>
  <cp:lastModifiedBy>Sophie Teresa</cp:lastModifiedBy>
  <cp:revision>42</cp:revision>
  <dcterms:created xsi:type="dcterms:W3CDTF">2011-11-10T20:14:31Z</dcterms:created>
  <dcterms:modified xsi:type="dcterms:W3CDTF">2021-12-05T12:31:30Z</dcterms:modified>
</cp:coreProperties>
</file>