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9" r:id="rId3"/>
    <p:sldId id="273" r:id="rId4"/>
    <p:sldId id="262" r:id="rId5"/>
    <p:sldId id="263" r:id="rId6"/>
    <p:sldId id="277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anose="020F07040305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anose="020F07040305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anose="020F07040305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anose="020F07040305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Rounded MT Bold" panose="020F07040305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Rounded MT Bold" panose="020F07040305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Rounded MT Bold" panose="020F07040305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Rounded MT Bold" panose="020F07040305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Rounded MT Bold" panose="020F07040305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EEA91F-8B78-86E4-2504-540414F424E4}" v="8" dt="2021-05-23T17:55:27.608"/>
    <p1510:client id="{9EF59C54-1968-4A20-7D11-0E6F8EC31B23}" v="2" dt="2021-12-05T11:07:36.783"/>
    <p1510:client id="{E156D1F7-F215-E6B1-C7F8-608BE5E0D016}" v="12" dt="2021-05-23T17:47:09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loe Turton" userId="S::cturton@ryeprimary.co.uk::0a4cb2ef-7001-487c-96b3-7d1e2080939c" providerId="AD" clId="Web-{78EEA91F-8B78-86E4-2504-540414F424E4}"/>
    <pc:docChg chg="modSld">
      <pc:chgData name="Chloe Turton" userId="S::cturton@ryeprimary.co.uk::0a4cb2ef-7001-487c-96b3-7d1e2080939c" providerId="AD" clId="Web-{78EEA91F-8B78-86E4-2504-540414F424E4}" dt="2021-05-23T17:55:27.045" v="5" actId="20577"/>
      <pc:docMkLst>
        <pc:docMk/>
      </pc:docMkLst>
      <pc:sldChg chg="modSp">
        <pc:chgData name="Chloe Turton" userId="S::cturton@ryeprimary.co.uk::0a4cb2ef-7001-487c-96b3-7d1e2080939c" providerId="AD" clId="Web-{78EEA91F-8B78-86E4-2504-540414F424E4}" dt="2021-05-23T17:55:27.045" v="5" actId="20577"/>
        <pc:sldMkLst>
          <pc:docMk/>
          <pc:sldMk cId="0" sldId="269"/>
        </pc:sldMkLst>
        <pc:spChg chg="mod">
          <ac:chgData name="Chloe Turton" userId="S::cturton@ryeprimary.co.uk::0a4cb2ef-7001-487c-96b3-7d1e2080939c" providerId="AD" clId="Web-{78EEA91F-8B78-86E4-2504-540414F424E4}" dt="2021-05-23T17:55:27.045" v="5" actId="20577"/>
          <ac:spMkLst>
            <pc:docMk/>
            <pc:sldMk cId="0" sldId="269"/>
            <ac:spMk id="15362" creationId="{9B7C2677-B1DA-4CE1-A57A-C7099DB74521}"/>
          </ac:spMkLst>
        </pc:spChg>
      </pc:sldChg>
    </pc:docChg>
  </pc:docChgLst>
  <pc:docChgLst>
    <pc:chgData name="Chloe Turton" userId="S::cturton@ryeprimary.co.uk::0a4cb2ef-7001-487c-96b3-7d1e2080939c" providerId="AD" clId="Web-{E156D1F7-F215-E6B1-C7F8-608BE5E0D016}"/>
    <pc:docChg chg="modSld">
      <pc:chgData name="Chloe Turton" userId="S::cturton@ryeprimary.co.uk::0a4cb2ef-7001-487c-96b3-7d1e2080939c" providerId="AD" clId="Web-{E156D1F7-F215-E6B1-C7F8-608BE5E0D016}" dt="2021-05-23T17:47:09.405" v="9" actId="14100"/>
      <pc:docMkLst>
        <pc:docMk/>
      </pc:docMkLst>
      <pc:sldChg chg="addSp modSp">
        <pc:chgData name="Chloe Turton" userId="S::cturton@ryeprimary.co.uk::0a4cb2ef-7001-487c-96b3-7d1e2080939c" providerId="AD" clId="Web-{E156D1F7-F215-E6B1-C7F8-608BE5E0D016}" dt="2021-05-23T17:47:09.405" v="9" actId="14100"/>
        <pc:sldMkLst>
          <pc:docMk/>
          <pc:sldMk cId="0" sldId="258"/>
        </pc:sldMkLst>
        <pc:spChg chg="mod">
          <ac:chgData name="Chloe Turton" userId="S::cturton@ryeprimary.co.uk::0a4cb2ef-7001-487c-96b3-7d1e2080939c" providerId="AD" clId="Web-{E156D1F7-F215-E6B1-C7F8-608BE5E0D016}" dt="2021-05-23T17:47:05.530" v="7" actId="14100"/>
          <ac:spMkLst>
            <pc:docMk/>
            <pc:sldMk cId="0" sldId="258"/>
            <ac:spMk id="18434" creationId="{9FAE0D1F-8753-4ED7-9BF6-753F4A877CF4}"/>
          </ac:spMkLst>
        </pc:spChg>
        <pc:picChg chg="add mod">
          <ac:chgData name="Chloe Turton" userId="S::cturton@ryeprimary.co.uk::0a4cb2ef-7001-487c-96b3-7d1e2080939c" providerId="AD" clId="Web-{E156D1F7-F215-E6B1-C7F8-608BE5E0D016}" dt="2021-05-23T17:47:09.405" v="9" actId="14100"/>
          <ac:picMkLst>
            <pc:docMk/>
            <pc:sldMk cId="0" sldId="258"/>
            <ac:picMk id="2" creationId="{8523C2A1-1EFF-440D-9A0B-8D3B04C782DC}"/>
          </ac:picMkLst>
        </pc:picChg>
      </pc:sldChg>
      <pc:sldChg chg="addSp delSp modSp">
        <pc:chgData name="Chloe Turton" userId="S::cturton@ryeprimary.co.uk::0a4cb2ef-7001-487c-96b3-7d1e2080939c" providerId="AD" clId="Web-{E156D1F7-F215-E6B1-C7F8-608BE5E0D016}" dt="2021-05-23T17:46:44.155" v="2"/>
        <pc:sldMkLst>
          <pc:docMk/>
          <pc:sldMk cId="0" sldId="269"/>
        </pc:sldMkLst>
        <pc:picChg chg="add del mod">
          <ac:chgData name="Chloe Turton" userId="S::cturton@ryeprimary.co.uk::0a4cb2ef-7001-487c-96b3-7d1e2080939c" providerId="AD" clId="Web-{E156D1F7-F215-E6B1-C7F8-608BE5E0D016}" dt="2021-05-23T17:46:44.155" v="2"/>
          <ac:picMkLst>
            <pc:docMk/>
            <pc:sldMk cId="0" sldId="269"/>
            <ac:picMk id="2" creationId="{AA0A56DD-ADB2-4973-BABF-01F297B50D99}"/>
          </ac:picMkLst>
        </pc:picChg>
      </pc:sldChg>
    </pc:docChg>
  </pc:docChgLst>
  <pc:docChgLst>
    <pc:chgData name="Danielle Smout" userId="S::dsmout@ryeprimary.co.uk::3c4a6b61-e2e4-4117-8b69-ebf242d9938e" providerId="AD" clId="Web-{9EF59C54-1968-4A20-7D11-0E6F8EC31B23}"/>
    <pc:docChg chg="modSld">
      <pc:chgData name="Danielle Smout" userId="S::dsmout@ryeprimary.co.uk::3c4a6b61-e2e4-4117-8b69-ebf242d9938e" providerId="AD" clId="Web-{9EF59C54-1968-4A20-7D11-0E6F8EC31B23}" dt="2021-12-05T11:07:36.783" v="1" actId="20577"/>
      <pc:docMkLst>
        <pc:docMk/>
      </pc:docMkLst>
      <pc:sldChg chg="modSp">
        <pc:chgData name="Danielle Smout" userId="S::dsmout@ryeprimary.co.uk::3c4a6b61-e2e4-4117-8b69-ebf242d9938e" providerId="AD" clId="Web-{9EF59C54-1968-4A20-7D11-0E6F8EC31B23}" dt="2021-12-05T11:07:36.783" v="1" actId="20577"/>
        <pc:sldMkLst>
          <pc:docMk/>
          <pc:sldMk cId="0" sldId="269"/>
        </pc:sldMkLst>
        <pc:spChg chg="mod">
          <ac:chgData name="Danielle Smout" userId="S::dsmout@ryeprimary.co.uk::3c4a6b61-e2e4-4117-8b69-ebf242d9938e" providerId="AD" clId="Web-{9EF59C54-1968-4A20-7D11-0E6F8EC31B23}" dt="2021-12-05T11:07:36.783" v="1" actId="20577"/>
          <ac:spMkLst>
            <pc:docMk/>
            <pc:sldMk cId="0" sldId="269"/>
            <ac:spMk id="15362" creationId="{9B7C2677-B1DA-4CE1-A57A-C7099DB7452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TitleSlideOverlay.png">
            <a:extLst>
              <a:ext uri="{FF2B5EF4-FFF2-40B4-BE49-F238E27FC236}">
                <a16:creationId xmlns:a16="http://schemas.microsoft.com/office/drawing/2014/main" id="{8EA52B67-A5D3-4DD0-9206-D3658D02F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2">
            <a:extLst>
              <a:ext uri="{FF2B5EF4-FFF2-40B4-BE49-F238E27FC236}">
                <a16:creationId xmlns:a16="http://schemas.microsoft.com/office/drawing/2014/main" id="{9B65B9AD-10FC-48CB-BF35-9B5FC69BB85C}"/>
              </a:ext>
            </a:extLst>
          </p:cNvPr>
          <p:cNvGrpSpPr>
            <a:grpSpLocks/>
          </p:cNvGrpSpPr>
          <p:nvPr/>
        </p:nvGrpSpPr>
        <p:grpSpPr bwMode="auto">
          <a:xfrm>
            <a:off x="103188" y="1997075"/>
            <a:ext cx="9264650" cy="3670300"/>
            <a:chOff x="103644" y="1997845"/>
            <a:chExt cx="9264100" cy="3669157"/>
          </a:xfrm>
        </p:grpSpPr>
        <p:sp>
          <p:nvSpPr>
            <p:cNvPr id="6" name="Freeform 33">
              <a:extLst>
                <a:ext uri="{FF2B5EF4-FFF2-40B4-BE49-F238E27FC236}">
                  <a16:creationId xmlns:a16="http://schemas.microsoft.com/office/drawing/2014/main" id="{39C885AE-022F-4241-B1F6-31D65499E58E}"/>
                </a:ext>
              </a:extLst>
            </p:cNvPr>
            <p:cNvSpPr/>
            <p:nvPr/>
          </p:nvSpPr>
          <p:spPr>
            <a:xfrm rot="15669120">
              <a:off x="3703347" y="-841681"/>
              <a:ext cx="2064694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Freeform 34">
              <a:extLst>
                <a:ext uri="{FF2B5EF4-FFF2-40B4-BE49-F238E27FC236}">
                  <a16:creationId xmlns:a16="http://schemas.microsoft.com/office/drawing/2014/main" id="{1992DCB7-6CB7-4D7D-A37A-A4F2565923BC}"/>
                </a:ext>
              </a:extLst>
            </p:cNvPr>
            <p:cNvSpPr/>
            <p:nvPr/>
          </p:nvSpPr>
          <p:spPr>
            <a:xfrm rot="15660000">
              <a:off x="5179505" y="1578770"/>
              <a:ext cx="1041076" cy="7135388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Freeform 35">
              <a:extLst>
                <a:ext uri="{FF2B5EF4-FFF2-40B4-BE49-F238E27FC236}">
                  <a16:creationId xmlns:a16="http://schemas.microsoft.com/office/drawing/2014/main" id="{7AE4CB52-26FA-49D1-BDA3-6EFFCBA8E614}"/>
                </a:ext>
              </a:extLst>
            </p:cNvPr>
            <p:cNvSpPr/>
            <p:nvPr/>
          </p:nvSpPr>
          <p:spPr>
            <a:xfrm rot="15660000">
              <a:off x="6127967" y="-69104"/>
              <a:ext cx="931572" cy="5297173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Freeform 36">
              <a:extLst>
                <a:ext uri="{FF2B5EF4-FFF2-40B4-BE49-F238E27FC236}">
                  <a16:creationId xmlns:a16="http://schemas.microsoft.com/office/drawing/2014/main" id="{68DB1A0E-E373-4B16-A5AF-5D45CBABFF2B}"/>
                </a:ext>
              </a:extLst>
            </p:cNvPr>
            <p:cNvSpPr/>
            <p:nvPr/>
          </p:nvSpPr>
          <p:spPr>
            <a:xfrm rot="15660000">
              <a:off x="5623969" y="-611195"/>
              <a:ext cx="963313" cy="6321050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Freeform 37">
              <a:extLst>
                <a:ext uri="{FF2B5EF4-FFF2-40B4-BE49-F238E27FC236}">
                  <a16:creationId xmlns:a16="http://schemas.microsoft.com/office/drawing/2014/main" id="{FE30EA97-5C56-4FA0-B66F-1472E31B43C2}"/>
                </a:ext>
              </a:extLst>
            </p:cNvPr>
            <p:cNvSpPr/>
            <p:nvPr/>
          </p:nvSpPr>
          <p:spPr>
            <a:xfrm rot="15660000">
              <a:off x="6394602" y="-278564"/>
              <a:ext cx="552278" cy="5105097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Freeform 38">
              <a:extLst>
                <a:ext uri="{FF2B5EF4-FFF2-40B4-BE49-F238E27FC236}">
                  <a16:creationId xmlns:a16="http://schemas.microsoft.com/office/drawing/2014/main" id="{9C8FAA80-3512-4859-B200-EB93C7786C7E}"/>
                </a:ext>
              </a:extLst>
            </p:cNvPr>
            <p:cNvSpPr/>
            <p:nvPr/>
          </p:nvSpPr>
          <p:spPr>
            <a:xfrm rot="15660000">
              <a:off x="7468480" y="1179374"/>
              <a:ext cx="536408" cy="2935113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2" name="Freeform 39">
            <a:extLst>
              <a:ext uri="{FF2B5EF4-FFF2-40B4-BE49-F238E27FC236}">
                <a16:creationId xmlns:a16="http://schemas.microsoft.com/office/drawing/2014/main" id="{EA909EA9-7EBE-477A-97D7-24156F52E1D0}"/>
              </a:ext>
            </a:extLst>
          </p:cNvPr>
          <p:cNvSpPr/>
          <p:nvPr/>
        </p:nvSpPr>
        <p:spPr>
          <a:xfrm rot="15660000">
            <a:off x="5750719" y="-642144"/>
            <a:ext cx="985838" cy="604837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13" name="Group 40">
            <a:extLst>
              <a:ext uri="{FF2B5EF4-FFF2-40B4-BE49-F238E27FC236}">
                <a16:creationId xmlns:a16="http://schemas.microsoft.com/office/drawing/2014/main" id="{0581ECA9-6562-45EE-A92E-B6FD90D569C2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-969963"/>
            <a:ext cx="5637213" cy="2701926"/>
            <a:chOff x="787878" y="-970104"/>
            <a:chExt cx="5636587" cy="270192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5DD956A-E276-43A7-8C01-1E4CCA7BA88C}"/>
                </a:ext>
              </a:extLst>
            </p:cNvPr>
            <p:cNvSpPr/>
            <p:nvPr/>
          </p:nvSpPr>
          <p:spPr>
            <a:xfrm>
              <a:off x="2383139" y="1122219"/>
              <a:ext cx="609532" cy="6095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1869C55-378C-4741-9C07-D0456C5243A3}"/>
                </a:ext>
              </a:extLst>
            </p:cNvPr>
            <p:cNvSpPr/>
            <p:nvPr userDrawn="1"/>
          </p:nvSpPr>
          <p:spPr>
            <a:xfrm>
              <a:off x="2856161" y="76057"/>
              <a:ext cx="1023823" cy="838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9AB8FCF-BB8A-4377-A48E-EB05A055EA4A}"/>
                </a:ext>
              </a:extLst>
            </p:cNvPr>
            <p:cNvSpPr/>
            <p:nvPr/>
          </p:nvSpPr>
          <p:spPr>
            <a:xfrm>
              <a:off x="1948212" y="45895"/>
              <a:ext cx="1023823" cy="868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Pie 44">
              <a:extLst>
                <a:ext uri="{FF2B5EF4-FFF2-40B4-BE49-F238E27FC236}">
                  <a16:creationId xmlns:a16="http://schemas.microsoft.com/office/drawing/2014/main" id="{C81EDEF2-48C4-4650-B45F-121BDB77BD4C}"/>
                </a:ext>
              </a:extLst>
            </p:cNvPr>
            <p:cNvSpPr/>
            <p:nvPr/>
          </p:nvSpPr>
          <p:spPr>
            <a:xfrm>
              <a:off x="1219630" y="-765316"/>
              <a:ext cx="3504811" cy="1520823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FC8A70C-119E-4397-86A6-9F23FD132981}"/>
                </a:ext>
              </a:extLst>
            </p:cNvPr>
            <p:cNvSpPr/>
            <p:nvPr/>
          </p:nvSpPr>
          <p:spPr>
            <a:xfrm>
              <a:off x="2345043" y="141145"/>
              <a:ext cx="1023823" cy="9524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F5FB0D33-FE51-470B-80F5-E5536F76CA67}"/>
                </a:ext>
              </a:extLst>
            </p:cNvPr>
            <p:cNvSpPr/>
            <p:nvPr/>
          </p:nvSpPr>
          <p:spPr>
            <a:xfrm rot="12469977">
              <a:off x="1178360" y="-177942"/>
              <a:ext cx="1133349" cy="831849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Pie 47">
              <a:extLst>
                <a:ext uri="{FF2B5EF4-FFF2-40B4-BE49-F238E27FC236}">
                  <a16:creationId xmlns:a16="http://schemas.microsoft.com/office/drawing/2014/main" id="{EE8CC4CD-F937-4916-A0D0-11F9F2DA4CD9}"/>
                </a:ext>
              </a:extLst>
            </p:cNvPr>
            <p:cNvSpPr/>
            <p:nvPr/>
          </p:nvSpPr>
          <p:spPr>
            <a:xfrm rot="60000">
              <a:off x="787878" y="-198580"/>
              <a:ext cx="380958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2C2D9118-CF6C-45C3-92CC-A192EE0603CD}"/>
                </a:ext>
              </a:extLst>
            </p:cNvPr>
            <p:cNvSpPr/>
            <p:nvPr/>
          </p:nvSpPr>
          <p:spPr>
            <a:xfrm rot="6387309">
              <a:off x="4862458" y="-839837"/>
              <a:ext cx="1452561" cy="1671452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8D92A91-7BA7-4C1F-81BA-2AB53DCB704F}"/>
                </a:ext>
              </a:extLst>
            </p:cNvPr>
            <p:cNvSpPr/>
            <p:nvPr/>
          </p:nvSpPr>
          <p:spPr>
            <a:xfrm>
              <a:off x="5362545" y="461820"/>
              <a:ext cx="757154" cy="642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66FE348-B8C2-4AF0-A6FB-CD926D023C67}"/>
                </a:ext>
              </a:extLst>
            </p:cNvPr>
            <p:cNvSpPr/>
            <p:nvPr/>
          </p:nvSpPr>
          <p:spPr>
            <a:xfrm>
              <a:off x="4800632" y="152257"/>
              <a:ext cx="757154" cy="644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C8FD81AF-D749-49DD-AA62-2FF3DA24A633}"/>
                </a:ext>
              </a:extLst>
            </p:cNvPr>
            <p:cNvSpPr/>
            <p:nvPr/>
          </p:nvSpPr>
          <p:spPr>
            <a:xfrm rot="6387309">
              <a:off x="3395747" y="-1039842"/>
              <a:ext cx="1906585" cy="2046060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F5FA8A9-7AB0-4EEC-893A-55D14671E871}"/>
                </a:ext>
              </a:extLst>
            </p:cNvPr>
            <p:cNvSpPr/>
            <p:nvPr/>
          </p:nvSpPr>
          <p:spPr>
            <a:xfrm>
              <a:off x="6114936" y="590407"/>
              <a:ext cx="152383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1D480A3-214A-4AD1-A6EF-2EDB4197CAC0}"/>
                </a:ext>
              </a:extLst>
            </p:cNvPr>
            <p:cNvSpPr/>
            <p:nvPr/>
          </p:nvSpPr>
          <p:spPr>
            <a:xfrm>
              <a:off x="6191128" y="485632"/>
              <a:ext cx="104763" cy="10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B5DD8A5F-27CB-4CA1-8C47-0FCFB096846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/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7715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426417B-69F4-44C6-AEE2-436A02409E8E}"/>
              </a:ext>
            </a:extLst>
          </p:cNvPr>
          <p:cNvSpPr/>
          <p:nvPr/>
        </p:nvSpPr>
        <p:spPr>
          <a:xfrm>
            <a:off x="9525" y="2476500"/>
            <a:ext cx="9124950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DC3928F-B4E0-4C6E-9193-D6D2691BE750}"/>
              </a:ext>
            </a:extLst>
          </p:cNvPr>
          <p:cNvCxnSpPr/>
          <p:nvPr/>
        </p:nvCxnSpPr>
        <p:spPr>
          <a:xfrm>
            <a:off x="9525" y="2476500"/>
            <a:ext cx="9124950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15752C13-9A3F-4FB5-A155-70E4017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A0428-8625-4334-A501-22937091ADB4}" type="datetimeFigureOut">
              <a:rPr lang="en-US" altLang="en-US"/>
              <a:pPr>
                <a:defRPr/>
              </a:pPr>
              <a:t>12/5/2021</a:t>
            </a:fld>
            <a:endParaRPr lang="en-US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EFEB7F4-82EA-4119-B4CA-1A593D5B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336231CF-B484-46B6-AA22-92EB62534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722F7-FB3A-4DA9-A6C1-35D99CC358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7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1">
            <a:extLst>
              <a:ext uri="{FF2B5EF4-FFF2-40B4-BE49-F238E27FC236}">
                <a16:creationId xmlns:a16="http://schemas.microsoft.com/office/drawing/2014/main" id="{53C87EF7-C918-4FF4-BBF4-AA57F42153B3}"/>
              </a:ext>
            </a:extLst>
          </p:cNvPr>
          <p:cNvGrpSpPr>
            <a:grpSpLocks/>
          </p:cNvGrpSpPr>
          <p:nvPr/>
        </p:nvGrpSpPr>
        <p:grpSpPr bwMode="auto">
          <a:xfrm>
            <a:off x="9525" y="3810000"/>
            <a:ext cx="9124950" cy="3035300"/>
            <a:chOff x="9144" y="3810000"/>
            <a:chExt cx="9125712" cy="30353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FF846F5-8063-4199-A030-A9C3797583B6}"/>
                </a:ext>
              </a:extLst>
            </p:cNvPr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EA7714C-AFBB-41E9-A164-38E2D46B62CB}"/>
                </a:ext>
              </a:extLst>
            </p:cNvPr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29833D22-710D-442C-A497-60C091B35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48883-9A1A-400F-8876-C8FDD08B5E8D}" type="datetimeFigureOut">
              <a:rPr lang="en-US" altLang="en-US"/>
              <a:pPr>
                <a:defRPr/>
              </a:pPr>
              <a:t>12/5/2021</a:t>
            </a:fld>
            <a:endParaRPr lang="en-US" alt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CB22C82-4A2F-44EC-BE3F-FCA82A36F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BD51890A-D165-4EB7-AC87-7A70267F0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A5D91-927F-4062-9D1B-4981E9A6E6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706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1">
            <a:extLst>
              <a:ext uri="{FF2B5EF4-FFF2-40B4-BE49-F238E27FC236}">
                <a16:creationId xmlns:a16="http://schemas.microsoft.com/office/drawing/2014/main" id="{7B21D371-0999-4C6D-83B5-EC3A908ECFEF}"/>
              </a:ext>
            </a:extLst>
          </p:cNvPr>
          <p:cNvGrpSpPr>
            <a:grpSpLocks/>
          </p:cNvGrpSpPr>
          <p:nvPr/>
        </p:nvGrpSpPr>
        <p:grpSpPr bwMode="auto">
          <a:xfrm>
            <a:off x="9525" y="3810000"/>
            <a:ext cx="9124950" cy="3035300"/>
            <a:chOff x="9144" y="3810000"/>
            <a:chExt cx="9125712" cy="30353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47406F-D6DC-47E8-97C5-5AEE499B71FC}"/>
                </a:ext>
              </a:extLst>
            </p:cNvPr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AF15BF6-1E0C-43B7-ADA1-32B613CA18BC}"/>
                </a:ext>
              </a:extLst>
            </p:cNvPr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noProof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8D94338A-98C0-4065-8AB4-E2B6433EA6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1A705-4AB1-4A3D-A135-515B9D5F232A}" type="datetimeFigureOut">
              <a:rPr lang="en-US" altLang="en-US"/>
              <a:pPr>
                <a:defRPr/>
              </a:pPr>
              <a:t>12/5/2021</a:t>
            </a:fld>
            <a:endParaRPr lang="en-US" alt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1D3B3DD9-CFC6-4BAB-B78D-01ACCFD805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C44790C-3EA0-4F8B-9551-4553ADC15A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4A17A51-3328-4936-B39F-A2830A1805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594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1">
            <a:extLst>
              <a:ext uri="{FF2B5EF4-FFF2-40B4-BE49-F238E27FC236}">
                <a16:creationId xmlns:a16="http://schemas.microsoft.com/office/drawing/2014/main" id="{F82DF6B4-4C9D-4A81-9601-308D0D9603F3}"/>
              </a:ext>
            </a:extLst>
          </p:cNvPr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1D69B0E-FB25-403E-9AF9-7633F1BF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857D-6859-4300-B716-E51DCA0C25B5}" type="datetimeFigureOut">
              <a:rPr lang="en-US" altLang="en-US"/>
              <a:pPr>
                <a:defRPr/>
              </a:pPr>
              <a:t>12/5/2021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3C77520-233F-49D1-9CE6-D79C379A7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CD33F6-7966-45F9-B797-F74AD6F75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82528-8C13-40EC-ABFF-B25B3ACED2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85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1">
            <a:extLst>
              <a:ext uri="{FF2B5EF4-FFF2-40B4-BE49-F238E27FC236}">
                <a16:creationId xmlns:a16="http://schemas.microsoft.com/office/drawing/2014/main" id="{EB6936E1-6E61-4AC5-9159-66A30E86E724}"/>
              </a:ext>
            </a:extLst>
          </p:cNvPr>
          <p:cNvSpPr/>
          <p:nvPr/>
        </p:nvSpPr>
        <p:spPr>
          <a:xfrm>
            <a:off x="7299325" y="444500"/>
            <a:ext cx="1535113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5052C9-C41B-4805-B60F-A58F3F743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3ED2B-0DC5-41F8-A5AB-9595DF110DFB}" type="datetimeFigureOut">
              <a:rPr lang="en-US" altLang="en-US"/>
              <a:pPr>
                <a:defRPr/>
              </a:pPr>
              <a:t>12/5/2021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70BB6A-8E57-4A95-A4E9-64FEF1828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F0E907-3E09-4D7D-8784-FFD5CAB1C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BB475-F69D-4AE8-BC06-87046CD111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69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1">
            <a:extLst>
              <a:ext uri="{FF2B5EF4-FFF2-40B4-BE49-F238E27FC236}">
                <a16:creationId xmlns:a16="http://schemas.microsoft.com/office/drawing/2014/main" id="{A0330056-6568-48CA-8C62-942019E2340E}"/>
              </a:ext>
            </a:extLst>
          </p:cNvPr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6C91B7-7163-46DA-B613-745699622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0B31D-679B-40C0-AB12-2BFAFA15979D}" type="datetimeFigureOut">
              <a:rPr lang="en-US" altLang="en-US"/>
              <a:pPr>
                <a:defRPr/>
              </a:pPr>
              <a:t>12/5/2021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1263DF-F8C9-4821-B319-DA19D782E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DDD609-E3F3-4FA2-8BAD-EED40E4D2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20692-007E-4567-BDCF-AD574CBDC1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99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1">
            <a:extLst>
              <a:ext uri="{FF2B5EF4-FFF2-40B4-BE49-F238E27FC236}">
                <a16:creationId xmlns:a16="http://schemas.microsoft.com/office/drawing/2014/main" id="{556100EE-C8A7-4662-8EA4-E897860E141F}"/>
              </a:ext>
            </a:extLst>
          </p:cNvPr>
          <p:cNvSpPr/>
          <p:nvPr/>
        </p:nvSpPr>
        <p:spPr>
          <a:xfrm rot="15660000">
            <a:off x="5180013" y="1836738"/>
            <a:ext cx="1039812" cy="7135812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6" name="Picture 32" descr="TitleSlideOverlay.png">
            <a:extLst>
              <a:ext uri="{FF2B5EF4-FFF2-40B4-BE49-F238E27FC236}">
                <a16:creationId xmlns:a16="http://schemas.microsoft.com/office/drawing/2014/main" id="{65C96FB7-ACC9-4707-B4B4-FFDA598B6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3">
            <a:extLst>
              <a:ext uri="{FF2B5EF4-FFF2-40B4-BE49-F238E27FC236}">
                <a16:creationId xmlns:a16="http://schemas.microsoft.com/office/drawing/2014/main" id="{95B30C38-8525-474A-9573-2DDDEC64081F}"/>
              </a:ext>
            </a:extLst>
          </p:cNvPr>
          <p:cNvGrpSpPr>
            <a:grpSpLocks/>
          </p:cNvGrpSpPr>
          <p:nvPr/>
        </p:nvGrpSpPr>
        <p:grpSpPr bwMode="auto">
          <a:xfrm>
            <a:off x="787400" y="-969963"/>
            <a:ext cx="5637213" cy="2701926"/>
            <a:chOff x="787878" y="-970104"/>
            <a:chExt cx="5636587" cy="270192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67CDAA2-764C-43C0-96E1-E9D02B2A5152}"/>
                </a:ext>
              </a:extLst>
            </p:cNvPr>
            <p:cNvSpPr/>
            <p:nvPr/>
          </p:nvSpPr>
          <p:spPr>
            <a:xfrm>
              <a:off x="2383139" y="1122219"/>
              <a:ext cx="609532" cy="6095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E68CBC0-FC27-42D3-824A-F6C42D0DC5B0}"/>
                </a:ext>
              </a:extLst>
            </p:cNvPr>
            <p:cNvSpPr/>
            <p:nvPr/>
          </p:nvSpPr>
          <p:spPr>
            <a:xfrm>
              <a:off x="2856161" y="76057"/>
              <a:ext cx="1023823" cy="838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5AD0E85-1A24-4657-B51E-9361203C1F50}"/>
                </a:ext>
              </a:extLst>
            </p:cNvPr>
            <p:cNvSpPr/>
            <p:nvPr/>
          </p:nvSpPr>
          <p:spPr>
            <a:xfrm>
              <a:off x="1948212" y="45895"/>
              <a:ext cx="1023823" cy="868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Pie 37">
              <a:extLst>
                <a:ext uri="{FF2B5EF4-FFF2-40B4-BE49-F238E27FC236}">
                  <a16:creationId xmlns:a16="http://schemas.microsoft.com/office/drawing/2014/main" id="{13AD2486-D673-41E8-925B-18A5A81AFFC8}"/>
                </a:ext>
              </a:extLst>
            </p:cNvPr>
            <p:cNvSpPr/>
            <p:nvPr/>
          </p:nvSpPr>
          <p:spPr>
            <a:xfrm>
              <a:off x="1219630" y="-765316"/>
              <a:ext cx="3504811" cy="1520823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45CBB92-6813-4EB6-9A28-1D313E2BCAEE}"/>
                </a:ext>
              </a:extLst>
            </p:cNvPr>
            <p:cNvSpPr/>
            <p:nvPr/>
          </p:nvSpPr>
          <p:spPr>
            <a:xfrm>
              <a:off x="2345043" y="141145"/>
              <a:ext cx="1023823" cy="9524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4C26AAB9-0656-4E8D-8B40-87F90E6C5E2A}"/>
                </a:ext>
              </a:extLst>
            </p:cNvPr>
            <p:cNvSpPr/>
            <p:nvPr/>
          </p:nvSpPr>
          <p:spPr>
            <a:xfrm rot="12469977">
              <a:off x="1178360" y="-177942"/>
              <a:ext cx="1133349" cy="831849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Pie 40">
              <a:extLst>
                <a:ext uri="{FF2B5EF4-FFF2-40B4-BE49-F238E27FC236}">
                  <a16:creationId xmlns:a16="http://schemas.microsoft.com/office/drawing/2014/main" id="{880125DD-031E-45A1-9F9B-61FF905146BF}"/>
                </a:ext>
              </a:extLst>
            </p:cNvPr>
            <p:cNvSpPr/>
            <p:nvPr/>
          </p:nvSpPr>
          <p:spPr>
            <a:xfrm rot="60000">
              <a:off x="787878" y="-198580"/>
              <a:ext cx="380958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4C964A35-8E48-4F7C-A839-DB96A7751E45}"/>
                </a:ext>
              </a:extLst>
            </p:cNvPr>
            <p:cNvSpPr/>
            <p:nvPr/>
          </p:nvSpPr>
          <p:spPr>
            <a:xfrm rot="6387309">
              <a:off x="4862458" y="-839837"/>
              <a:ext cx="1452561" cy="1671452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28FD32A-E778-4D80-8376-40149A92BEF4}"/>
                </a:ext>
              </a:extLst>
            </p:cNvPr>
            <p:cNvSpPr/>
            <p:nvPr/>
          </p:nvSpPr>
          <p:spPr>
            <a:xfrm>
              <a:off x="5362545" y="461820"/>
              <a:ext cx="757154" cy="642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4B8EEFA-2192-4805-9E1E-72EF84265238}"/>
                </a:ext>
              </a:extLst>
            </p:cNvPr>
            <p:cNvSpPr/>
            <p:nvPr/>
          </p:nvSpPr>
          <p:spPr>
            <a:xfrm>
              <a:off x="4800632" y="152257"/>
              <a:ext cx="757154" cy="644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F7FAF305-8FD8-4014-ADBC-EA1282E80A7D}"/>
                </a:ext>
              </a:extLst>
            </p:cNvPr>
            <p:cNvSpPr/>
            <p:nvPr/>
          </p:nvSpPr>
          <p:spPr>
            <a:xfrm rot="6387309">
              <a:off x="3395747" y="-1039842"/>
              <a:ext cx="1906585" cy="2046060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67D68BF-FC42-4FC6-962B-BD6D97585252}"/>
                </a:ext>
              </a:extLst>
            </p:cNvPr>
            <p:cNvSpPr/>
            <p:nvPr/>
          </p:nvSpPr>
          <p:spPr>
            <a:xfrm>
              <a:off x="6114936" y="590407"/>
              <a:ext cx="152383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F00CC24-0513-4E6F-BBF5-FE7A3B526ED9}"/>
                </a:ext>
              </a:extLst>
            </p:cNvPr>
            <p:cNvSpPr/>
            <p:nvPr/>
          </p:nvSpPr>
          <p:spPr>
            <a:xfrm>
              <a:off x="6191128" y="485632"/>
              <a:ext cx="104763" cy="10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1" name="Freeform 47">
            <a:extLst>
              <a:ext uri="{FF2B5EF4-FFF2-40B4-BE49-F238E27FC236}">
                <a16:creationId xmlns:a16="http://schemas.microsoft.com/office/drawing/2014/main" id="{44D8A1C7-5478-42E2-B645-D55BC57D20AA}"/>
              </a:ext>
            </a:extLst>
          </p:cNvPr>
          <p:cNvSpPr/>
          <p:nvPr/>
        </p:nvSpPr>
        <p:spPr>
          <a:xfrm rot="15660000">
            <a:off x="5752306" y="67470"/>
            <a:ext cx="968375" cy="6030912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2" name="Freeform 48">
            <a:extLst>
              <a:ext uri="{FF2B5EF4-FFF2-40B4-BE49-F238E27FC236}">
                <a16:creationId xmlns:a16="http://schemas.microsoft.com/office/drawing/2014/main" id="{32FA7552-4103-4E83-9026-C5DC4B5176EB}"/>
              </a:ext>
            </a:extLst>
          </p:cNvPr>
          <p:cNvSpPr/>
          <p:nvPr/>
        </p:nvSpPr>
        <p:spPr>
          <a:xfrm rot="15669120">
            <a:off x="4038600" y="-17462"/>
            <a:ext cx="1789113" cy="8821737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3" name="Freeform 49">
            <a:extLst>
              <a:ext uri="{FF2B5EF4-FFF2-40B4-BE49-F238E27FC236}">
                <a16:creationId xmlns:a16="http://schemas.microsoft.com/office/drawing/2014/main" id="{B330D222-B36E-45F0-8E62-977455731CD9}"/>
              </a:ext>
            </a:extLst>
          </p:cNvPr>
          <p:cNvSpPr/>
          <p:nvPr/>
        </p:nvSpPr>
        <p:spPr>
          <a:xfrm rot="15660000">
            <a:off x="6128543" y="621507"/>
            <a:ext cx="931863" cy="5295900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4" name="Freeform 50">
            <a:extLst>
              <a:ext uri="{FF2B5EF4-FFF2-40B4-BE49-F238E27FC236}">
                <a16:creationId xmlns:a16="http://schemas.microsoft.com/office/drawing/2014/main" id="{3C1E393E-E5BC-4396-B52B-485936C262B1}"/>
              </a:ext>
            </a:extLst>
          </p:cNvPr>
          <p:cNvSpPr/>
          <p:nvPr/>
        </p:nvSpPr>
        <p:spPr>
          <a:xfrm rot="15660000">
            <a:off x="5624513" y="77788"/>
            <a:ext cx="962025" cy="632142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5" name="Freeform 51">
            <a:extLst>
              <a:ext uri="{FF2B5EF4-FFF2-40B4-BE49-F238E27FC236}">
                <a16:creationId xmlns:a16="http://schemas.microsoft.com/office/drawing/2014/main" id="{0FE975E1-BF8C-41C0-8F97-445C0DF4A214}"/>
              </a:ext>
            </a:extLst>
          </p:cNvPr>
          <p:cNvSpPr/>
          <p:nvPr/>
        </p:nvSpPr>
        <p:spPr>
          <a:xfrm rot="15660000">
            <a:off x="6395244" y="411957"/>
            <a:ext cx="552450" cy="510381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6" name="Freeform 52">
            <a:extLst>
              <a:ext uri="{FF2B5EF4-FFF2-40B4-BE49-F238E27FC236}">
                <a16:creationId xmlns:a16="http://schemas.microsoft.com/office/drawing/2014/main" id="{83E7DE60-767E-4F46-A4A4-D4D1F834DFB1}"/>
              </a:ext>
            </a:extLst>
          </p:cNvPr>
          <p:cNvSpPr/>
          <p:nvPr/>
        </p:nvSpPr>
        <p:spPr>
          <a:xfrm rot="15660000">
            <a:off x="7469188" y="1865313"/>
            <a:ext cx="528637" cy="2947987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933760C-8FF4-44EF-9251-3C06F7BF0E8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noProof="0"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/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277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 descr="SectionHeaderOverlay.png">
            <a:extLst>
              <a:ext uri="{FF2B5EF4-FFF2-40B4-BE49-F238E27FC236}">
                <a16:creationId xmlns:a16="http://schemas.microsoft.com/office/drawing/2014/main" id="{5E7C7392-FA16-490D-950F-CCB270D9D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32">
            <a:extLst>
              <a:ext uri="{FF2B5EF4-FFF2-40B4-BE49-F238E27FC236}">
                <a16:creationId xmlns:a16="http://schemas.microsoft.com/office/drawing/2014/main" id="{C0F09B96-0512-4243-9074-321AD5C330B0}"/>
              </a:ext>
            </a:extLst>
          </p:cNvPr>
          <p:cNvSpPr/>
          <p:nvPr/>
        </p:nvSpPr>
        <p:spPr>
          <a:xfrm rot="4809906">
            <a:off x="3408362" y="1817688"/>
            <a:ext cx="1100137" cy="8104188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Freeform 33">
            <a:extLst>
              <a:ext uri="{FF2B5EF4-FFF2-40B4-BE49-F238E27FC236}">
                <a16:creationId xmlns:a16="http://schemas.microsoft.com/office/drawing/2014/main" id="{FB5A7E6D-7E36-4C49-98F1-3DC2130155B4}"/>
              </a:ext>
            </a:extLst>
          </p:cNvPr>
          <p:cNvSpPr/>
          <p:nvPr/>
        </p:nvSpPr>
        <p:spPr>
          <a:xfrm rot="15600000" flipH="1" flipV="1">
            <a:off x="3393281" y="-445293"/>
            <a:ext cx="2008187" cy="926465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7" name="Group 34">
            <a:extLst>
              <a:ext uri="{FF2B5EF4-FFF2-40B4-BE49-F238E27FC236}">
                <a16:creationId xmlns:a16="http://schemas.microsoft.com/office/drawing/2014/main" id="{75A9AB9E-F2AF-43C7-B7FA-92718E47CA62}"/>
              </a:ext>
            </a:extLst>
          </p:cNvPr>
          <p:cNvGrpSpPr>
            <a:grpSpLocks/>
          </p:cNvGrpSpPr>
          <p:nvPr/>
        </p:nvGrpSpPr>
        <p:grpSpPr bwMode="auto">
          <a:xfrm>
            <a:off x="2786063" y="-981075"/>
            <a:ext cx="4392612" cy="2733675"/>
            <a:chOff x="2786799" y="-981635"/>
            <a:chExt cx="4391155" cy="273423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FA5F50A-E14F-4BF3-A1C8-C2E950884C57}"/>
                </a:ext>
              </a:extLst>
            </p:cNvPr>
            <p:cNvSpPr/>
            <p:nvPr/>
          </p:nvSpPr>
          <p:spPr>
            <a:xfrm>
              <a:off x="4495969" y="1142875"/>
              <a:ext cx="609398" cy="60972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9" name="Group 36">
              <a:extLst>
                <a:ext uri="{FF2B5EF4-FFF2-40B4-BE49-F238E27FC236}">
                  <a16:creationId xmlns:a16="http://schemas.microsoft.com/office/drawing/2014/main" id="{B65EB3FA-1607-47B5-B14D-BFD38228318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17" name="Arc 16">
                <a:extLst>
                  <a:ext uri="{FF2B5EF4-FFF2-40B4-BE49-F238E27FC236}">
                    <a16:creationId xmlns:a16="http://schemas.microsoft.com/office/drawing/2014/main" id="{10FB4715-4115-4E52-87F4-1A048ACEC888}"/>
                  </a:ext>
                </a:extLst>
              </p:cNvPr>
              <p:cNvSpPr/>
              <p:nvPr/>
            </p:nvSpPr>
            <p:spPr>
              <a:xfrm rot="6387309">
                <a:off x="7124601" y="-846468"/>
                <a:ext cx="1452860" cy="1671082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0200268D-D524-4067-ACE9-51B644F46F24}"/>
                  </a:ext>
                </a:extLst>
              </p:cNvPr>
              <p:cNvSpPr/>
              <p:nvPr/>
            </p:nvSpPr>
            <p:spPr>
              <a:xfrm>
                <a:off x="7624888" y="305844"/>
                <a:ext cx="756986" cy="6430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7A0B090F-DF92-4949-9FA7-D4E0D52D1AA8}"/>
                  </a:ext>
                </a:extLst>
              </p:cNvPr>
              <p:cNvSpPr/>
              <p:nvPr/>
            </p:nvSpPr>
            <p:spPr>
              <a:xfrm>
                <a:off x="7063099" y="145475"/>
                <a:ext cx="755399" cy="6446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grpSp>
          <p:nvGrpSpPr>
            <p:cNvPr id="10" name="Group 37">
              <a:extLst>
                <a:ext uri="{FF2B5EF4-FFF2-40B4-BE49-F238E27FC236}">
                  <a16:creationId xmlns:a16="http://schemas.microsoft.com/office/drawing/2014/main" id="{8D32B4BE-FB88-4E73-AAB1-3FF60198E8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13" name="Pie 40">
                <a:extLst>
                  <a:ext uri="{FF2B5EF4-FFF2-40B4-BE49-F238E27FC236}">
                    <a16:creationId xmlns:a16="http://schemas.microsoft.com/office/drawing/2014/main" id="{0D543115-0453-499D-9AA8-BBD5A42FAFC1}"/>
                  </a:ext>
                </a:extLst>
              </p:cNvPr>
              <p:cNvSpPr/>
              <p:nvPr/>
            </p:nvSpPr>
            <p:spPr>
              <a:xfrm>
                <a:off x="3481737" y="-772324"/>
                <a:ext cx="3504392" cy="1521138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26994A1-7F1D-41C0-8E9C-2125A9145157}"/>
                  </a:ext>
                </a:extLst>
              </p:cNvPr>
              <p:cNvSpPr/>
              <p:nvPr/>
            </p:nvSpPr>
            <p:spPr>
              <a:xfrm>
                <a:off x="4607526" y="134325"/>
                <a:ext cx="1023129" cy="95269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5" name="Arc 14">
                <a:extLst>
                  <a:ext uri="{FF2B5EF4-FFF2-40B4-BE49-F238E27FC236}">
                    <a16:creationId xmlns:a16="http://schemas.microsoft.com/office/drawing/2014/main" id="{F0D48E1D-1762-4D06-9CFE-A7416E127FAD}"/>
                  </a:ext>
                </a:extLst>
              </p:cNvPr>
              <p:cNvSpPr/>
              <p:nvPr/>
            </p:nvSpPr>
            <p:spPr>
              <a:xfrm rot="12469977">
                <a:off x="3441716" y="-184829"/>
                <a:ext cx="1132751" cy="830433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id="{856DA2A0-0B06-4DB2-884D-4EFD063A1662}"/>
                  </a:ext>
                </a:extLst>
              </p:cNvPr>
              <p:cNvSpPr/>
              <p:nvPr/>
            </p:nvSpPr>
            <p:spPr>
              <a:xfrm rot="6387309">
                <a:off x="5659329" y="-1047587"/>
                <a:ext cx="1905390" cy="204625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809B912-BC8B-4398-9A58-D7874F31DA40}"/>
                </a:ext>
              </a:extLst>
            </p:cNvPr>
            <p:cNvSpPr/>
            <p:nvPr/>
          </p:nvSpPr>
          <p:spPr>
            <a:xfrm>
              <a:off x="3062932" y="90148"/>
              <a:ext cx="268198" cy="26675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Chord 11">
              <a:extLst>
                <a:ext uri="{FF2B5EF4-FFF2-40B4-BE49-F238E27FC236}">
                  <a16:creationId xmlns:a16="http://schemas.microsoft.com/office/drawing/2014/main" id="{15662A11-97C2-4A74-B849-618D3F7DFD12}"/>
                </a:ext>
              </a:extLst>
            </p:cNvPr>
            <p:cNvSpPr/>
            <p:nvPr/>
          </p:nvSpPr>
          <p:spPr>
            <a:xfrm rot="17618442">
              <a:off x="2809760" y="-85246"/>
              <a:ext cx="182600" cy="228524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0" name="Round Same Side Corner Rectangle 47">
            <a:extLst>
              <a:ext uri="{FF2B5EF4-FFF2-40B4-BE49-F238E27FC236}">
                <a16:creationId xmlns:a16="http://schemas.microsoft.com/office/drawing/2014/main" id="{6F539E17-CE5C-40EC-9BE0-9C8EBCD5A8DF}"/>
              </a:ext>
            </a:extLst>
          </p:cNvPr>
          <p:cNvSpPr/>
          <p:nvPr/>
        </p:nvSpPr>
        <p:spPr>
          <a:xfrm rot="4733987">
            <a:off x="1458913" y="2141538"/>
            <a:ext cx="809625" cy="26066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1" name="Freeform 48">
            <a:extLst>
              <a:ext uri="{FF2B5EF4-FFF2-40B4-BE49-F238E27FC236}">
                <a16:creationId xmlns:a16="http://schemas.microsoft.com/office/drawing/2014/main" id="{13AE7E92-DA32-4811-AC96-57A9193A2D5B}"/>
              </a:ext>
            </a:extLst>
          </p:cNvPr>
          <p:cNvSpPr/>
          <p:nvPr/>
        </p:nvSpPr>
        <p:spPr>
          <a:xfrm rot="4733987">
            <a:off x="814388" y="2201862"/>
            <a:ext cx="700088" cy="2513013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2" name="Freeform 49">
            <a:extLst>
              <a:ext uri="{FF2B5EF4-FFF2-40B4-BE49-F238E27FC236}">
                <a16:creationId xmlns:a16="http://schemas.microsoft.com/office/drawing/2014/main" id="{941C5041-C6A1-492D-982C-6ACF3DD8223E}"/>
              </a:ext>
            </a:extLst>
          </p:cNvPr>
          <p:cNvSpPr/>
          <p:nvPr/>
        </p:nvSpPr>
        <p:spPr>
          <a:xfrm rot="4733987">
            <a:off x="390524" y="3357563"/>
            <a:ext cx="379413" cy="1208088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9271FF-86CD-49EF-803F-428FF7DE189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anchor="ctr" anchorCtr="0"/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rtlCol="0" anchor="b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6886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31">
            <a:extLst>
              <a:ext uri="{FF2B5EF4-FFF2-40B4-BE49-F238E27FC236}">
                <a16:creationId xmlns:a16="http://schemas.microsoft.com/office/drawing/2014/main" id="{69771CD6-66AA-46F3-97CB-9F9EA570DDC2}"/>
              </a:ext>
            </a:extLst>
          </p:cNvPr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E98BDAD-EE38-4F19-B8F1-FED133F9F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1536F-DB17-4A2A-BF2B-EAB7B33F3969}" type="datetimeFigureOut">
              <a:rPr lang="en-US" altLang="en-US"/>
              <a:pPr>
                <a:defRPr/>
              </a:pPr>
              <a:t>12/5/2021</a:t>
            </a:fld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72253E3-9954-4D4D-BDC4-41C6ACAF5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61D9A44-02C0-4E1F-8277-B6AF8D1D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C6BCF-0026-4164-8391-11B70CC96F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029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31">
            <a:extLst>
              <a:ext uri="{FF2B5EF4-FFF2-40B4-BE49-F238E27FC236}">
                <a16:creationId xmlns:a16="http://schemas.microsoft.com/office/drawing/2014/main" id="{8741F0D9-CBC6-4754-9C15-AFB6C042AB4B}"/>
              </a:ext>
            </a:extLst>
          </p:cNvPr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17BA1553-5C4A-4668-A05E-2FB73DBE8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6DDB5-C22C-4938-BA19-84F11D47AF8E}" type="datetimeFigureOut">
              <a:rPr lang="en-US" altLang="en-US"/>
              <a:pPr>
                <a:defRPr/>
              </a:pPr>
              <a:t>12/5/2021</a:t>
            </a:fld>
            <a:endParaRPr lang="en-US" alt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D9D86BEE-20F6-45E7-8C0E-5DA30BC9A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8DFB0F1E-9D72-4100-9E98-6AA04CAE0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8AEA0-6AD1-4B9E-A0AD-F9CF015E26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8731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31">
            <a:extLst>
              <a:ext uri="{FF2B5EF4-FFF2-40B4-BE49-F238E27FC236}">
                <a16:creationId xmlns:a16="http://schemas.microsoft.com/office/drawing/2014/main" id="{D5878014-62DB-45E3-A57B-9185A3F802B8}"/>
              </a:ext>
            </a:extLst>
          </p:cNvPr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70C35E71-BA54-4312-84F8-505488446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7284D-83AB-4766-A79E-FC339E3E3E1C}" type="datetimeFigureOut">
              <a:rPr lang="en-US" altLang="en-US"/>
              <a:pPr>
                <a:defRPr/>
              </a:pPr>
              <a:t>12/5/2021</a:t>
            </a:fld>
            <a:endParaRPr lang="en-US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F7CBF28-E081-4DA1-B92E-BE9595E40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3391F7D-25DA-45BC-8DC5-14C29D259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30A60-0C5B-43A3-B74E-F6DCA167D0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78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6CB3B28-E46D-46C8-AD36-9C55145A1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7E9D7-C964-4CD8-86E4-C50758F8A200}" type="datetimeFigureOut">
              <a:rPr lang="en-US" altLang="en-US"/>
              <a:pPr>
                <a:defRPr/>
              </a:pPr>
              <a:t>12/5/2021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28ABF05-A753-4A41-BE17-8754B932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03F9178-5142-4093-94F3-DF95B582D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8236C-963C-43C9-B0D6-B960D5C565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101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1">
            <a:extLst>
              <a:ext uri="{FF2B5EF4-FFF2-40B4-BE49-F238E27FC236}">
                <a16:creationId xmlns:a16="http://schemas.microsoft.com/office/drawing/2014/main" id="{ECBA885F-AEC1-449B-B7FF-FDCDBC59A727}"/>
              </a:ext>
            </a:extLst>
          </p:cNvPr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/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4844A1D-9730-41F1-9BC3-A037933EB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81CAE-BF74-4490-BF33-5B78986EFA81}" type="datetimeFigureOut">
              <a:rPr lang="en-US" altLang="en-US"/>
              <a:pPr>
                <a:defRPr/>
              </a:pPr>
              <a:t>12/5/2021</a:t>
            </a:fld>
            <a:endParaRPr lang="en-US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3B56428-AC5A-4B34-99CB-E9007868A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33B4A02-C2C2-4402-9586-7CD051ABE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FA98B-E058-42DD-B909-D89CACDCE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93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xtSlideOverlay.png">
            <a:extLst>
              <a:ext uri="{FF2B5EF4-FFF2-40B4-BE49-F238E27FC236}">
                <a16:creationId xmlns:a16="http://schemas.microsoft.com/office/drawing/2014/main" id="{04276983-6928-4DAF-B610-ABA6D969D56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7">
            <a:extLst>
              <a:ext uri="{FF2B5EF4-FFF2-40B4-BE49-F238E27FC236}">
                <a16:creationId xmlns:a16="http://schemas.microsoft.com/office/drawing/2014/main" id="{AC873E95-B7DC-4585-BA5F-0215C1E75FE3}"/>
              </a:ext>
            </a:extLst>
          </p:cNvPr>
          <p:cNvGrpSpPr>
            <a:grpSpLocks/>
          </p:cNvGrpSpPr>
          <p:nvPr/>
        </p:nvGrpSpPr>
        <p:grpSpPr bwMode="auto">
          <a:xfrm>
            <a:off x="-573088" y="-606425"/>
            <a:ext cx="7562851" cy="1982788"/>
            <a:chOff x="-573169" y="-607194"/>
            <a:chExt cx="7563453" cy="1983277"/>
          </a:xfrm>
        </p:grpSpPr>
        <p:grpSp>
          <p:nvGrpSpPr>
            <p:cNvPr id="1034" name="Group 32">
              <a:extLst>
                <a:ext uri="{FF2B5EF4-FFF2-40B4-BE49-F238E27FC236}">
                  <a16:creationId xmlns:a16="http://schemas.microsoft.com/office/drawing/2014/main" id="{46326A68-2FA6-4DD9-A5C2-FA62C243CB9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EB95E92-3D82-4C16-946B-08AC0C56AE89}"/>
                  </a:ext>
                </a:extLst>
              </p:cNvPr>
              <p:cNvSpPr/>
              <p:nvPr userDrawn="1"/>
            </p:nvSpPr>
            <p:spPr>
              <a:xfrm rot="4368687">
                <a:off x="2840180" y="-41839"/>
                <a:ext cx="581168" cy="790638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27C4DAC-93FB-46FF-A495-40E540B48E0F}"/>
                  </a:ext>
                </a:extLst>
              </p:cNvPr>
              <p:cNvSpPr/>
              <p:nvPr userDrawn="1"/>
            </p:nvSpPr>
            <p:spPr>
              <a:xfrm>
                <a:off x="334955" y="12084"/>
                <a:ext cx="1189132" cy="10130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ACDF5454-03E4-4CDA-A503-860E00A8E681}"/>
                  </a:ext>
                </a:extLst>
              </p:cNvPr>
              <p:cNvSpPr/>
              <p:nvPr userDrawn="1"/>
            </p:nvSpPr>
            <p:spPr>
              <a:xfrm rot="6387309">
                <a:off x="5839162" y="-548343"/>
                <a:ext cx="1106761" cy="1195483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AFA3D5C-13DF-4253-A1B7-06DC4F6C6EC8}"/>
                  </a:ext>
                </a:extLst>
              </p:cNvPr>
              <p:cNvSpPr/>
              <p:nvPr userDrawn="1"/>
            </p:nvSpPr>
            <p:spPr>
              <a:xfrm>
                <a:off x="5472513" y="62896"/>
                <a:ext cx="609648" cy="49065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5" name="Pie 14">
                <a:extLst>
                  <a:ext uri="{FF2B5EF4-FFF2-40B4-BE49-F238E27FC236}">
                    <a16:creationId xmlns:a16="http://schemas.microsoft.com/office/drawing/2014/main" id="{32EFA98C-8603-47FF-A75D-13D7D404262D}"/>
                  </a:ext>
                </a:extLst>
              </p:cNvPr>
              <p:cNvSpPr/>
              <p:nvPr userDrawn="1"/>
            </p:nvSpPr>
            <p:spPr>
              <a:xfrm>
                <a:off x="-7974" y="-607194"/>
                <a:ext cx="1385998" cy="120521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6" name="Pie 15">
                <a:extLst>
                  <a:ext uri="{FF2B5EF4-FFF2-40B4-BE49-F238E27FC236}">
                    <a16:creationId xmlns:a16="http://schemas.microsoft.com/office/drawing/2014/main" id="{982A6754-AECE-4038-88E8-54DD05C66C0C}"/>
                  </a:ext>
                </a:extLst>
              </p:cNvPr>
              <p:cNvSpPr/>
              <p:nvPr userDrawn="1"/>
            </p:nvSpPr>
            <p:spPr>
              <a:xfrm>
                <a:off x="1905116" y="-402356"/>
                <a:ext cx="1600327" cy="80029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EE3B1D4-ECC1-49AF-BA92-C2A01FD1D9F0}"/>
                  </a:ext>
                </a:extLst>
              </p:cNvPr>
              <p:cNvSpPr/>
              <p:nvPr userDrawn="1"/>
            </p:nvSpPr>
            <p:spPr>
              <a:xfrm>
                <a:off x="2630662" y="761568"/>
                <a:ext cx="417545" cy="4176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3F63A3B-78FA-4CC4-B943-8E545B73E2F7}"/>
                  </a:ext>
                </a:extLst>
              </p:cNvPr>
              <p:cNvSpPr/>
              <p:nvPr userDrawn="1"/>
            </p:nvSpPr>
            <p:spPr>
              <a:xfrm rot="2510439">
                <a:off x="169841" y="162934"/>
                <a:ext cx="779524" cy="982904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9" name="Pie 18">
                <a:extLst>
                  <a:ext uri="{FF2B5EF4-FFF2-40B4-BE49-F238E27FC236}">
                    <a16:creationId xmlns:a16="http://schemas.microsoft.com/office/drawing/2014/main" id="{49F7327A-A014-475E-82A7-C4EAE5913D06}"/>
                  </a:ext>
                </a:extLst>
              </p:cNvPr>
              <p:cNvSpPr/>
              <p:nvPr userDrawn="1"/>
            </p:nvSpPr>
            <p:spPr>
              <a:xfrm rot="16200000">
                <a:off x="-263626" y="842596"/>
                <a:ext cx="533532" cy="533442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E56D3B4-307C-462B-9D40-5FCBB680E7DE}"/>
                  </a:ext>
                </a:extLst>
              </p:cNvPr>
              <p:cNvSpPr/>
              <p:nvPr userDrawn="1"/>
            </p:nvSpPr>
            <p:spPr>
              <a:xfrm>
                <a:off x="1559014" y="491627"/>
                <a:ext cx="228618" cy="1937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1" name="Pie 20">
                <a:extLst>
                  <a:ext uri="{FF2B5EF4-FFF2-40B4-BE49-F238E27FC236}">
                    <a16:creationId xmlns:a16="http://schemas.microsoft.com/office/drawing/2014/main" id="{FAB5F351-D34B-44F4-96A2-2E81A57FF5E0}"/>
                  </a:ext>
                </a:extLst>
              </p:cNvPr>
              <p:cNvSpPr/>
              <p:nvPr userDrawn="1"/>
            </p:nvSpPr>
            <p:spPr>
              <a:xfrm>
                <a:off x="990644" y="-604018"/>
                <a:ext cx="1385998" cy="120521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2" name="Pie 21">
                <a:extLst>
                  <a:ext uri="{FF2B5EF4-FFF2-40B4-BE49-F238E27FC236}">
                    <a16:creationId xmlns:a16="http://schemas.microsoft.com/office/drawing/2014/main" id="{C62C034D-0717-4B43-A8AC-62B50E23E9E2}"/>
                  </a:ext>
                </a:extLst>
              </p:cNvPr>
              <p:cNvSpPr/>
              <p:nvPr userDrawn="1"/>
            </p:nvSpPr>
            <p:spPr>
              <a:xfrm>
                <a:off x="5181977" y="-343604"/>
                <a:ext cx="1600327" cy="685969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C3720A9-93D2-4036-8E97-8F5E1624FE1C}"/>
                  </a:ext>
                </a:extLst>
              </p:cNvPr>
              <p:cNvSpPr/>
              <p:nvPr userDrawn="1"/>
            </p:nvSpPr>
            <p:spPr>
              <a:xfrm>
                <a:off x="5728121" y="62896"/>
                <a:ext cx="685855" cy="53353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4" name="Pie 23">
                <a:extLst>
                  <a:ext uri="{FF2B5EF4-FFF2-40B4-BE49-F238E27FC236}">
                    <a16:creationId xmlns:a16="http://schemas.microsoft.com/office/drawing/2014/main" id="{97F389F0-DF57-4D1A-805F-829C20B54E1E}"/>
                  </a:ext>
                </a:extLst>
              </p:cNvPr>
              <p:cNvSpPr/>
              <p:nvPr userDrawn="1"/>
            </p:nvSpPr>
            <p:spPr>
              <a:xfrm>
                <a:off x="6136141" y="-257858"/>
                <a:ext cx="838267" cy="52718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CB2D1A8-9DE4-40A5-A666-FA0CA94FB11B}"/>
                  </a:ext>
                </a:extLst>
              </p:cNvPr>
              <p:cNvSpPr/>
              <p:nvPr userDrawn="1"/>
            </p:nvSpPr>
            <p:spPr>
              <a:xfrm rot="4368687">
                <a:off x="3664159" y="-146629"/>
                <a:ext cx="582756" cy="909709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6" name="Pie 25">
                <a:extLst>
                  <a:ext uri="{FF2B5EF4-FFF2-40B4-BE49-F238E27FC236}">
                    <a16:creationId xmlns:a16="http://schemas.microsoft.com/office/drawing/2014/main" id="{7291DA4C-4B21-4549-8E31-DECD8191482C}"/>
                  </a:ext>
                </a:extLst>
              </p:cNvPr>
              <p:cNvSpPr/>
              <p:nvPr userDrawn="1"/>
            </p:nvSpPr>
            <p:spPr>
              <a:xfrm>
                <a:off x="4384989" y="-146705"/>
                <a:ext cx="300062" cy="300112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7" name="Pie 26">
                <a:extLst>
                  <a:ext uri="{FF2B5EF4-FFF2-40B4-BE49-F238E27FC236}">
                    <a16:creationId xmlns:a16="http://schemas.microsoft.com/office/drawing/2014/main" id="{8A79D476-2887-410E-B7EB-5A2DA85975F8}"/>
                  </a:ext>
                </a:extLst>
              </p:cNvPr>
              <p:cNvSpPr/>
              <p:nvPr userDrawn="1"/>
            </p:nvSpPr>
            <p:spPr>
              <a:xfrm>
                <a:off x="4756493" y="-119712"/>
                <a:ext cx="182578" cy="22865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8" name="Pie 27">
                <a:extLst>
                  <a:ext uri="{FF2B5EF4-FFF2-40B4-BE49-F238E27FC236}">
                    <a16:creationId xmlns:a16="http://schemas.microsoft.com/office/drawing/2014/main" id="{6DE230FF-0BD7-4199-AEF8-F380A1C74EA2}"/>
                  </a:ext>
                </a:extLst>
              </p:cNvPr>
              <p:cNvSpPr/>
              <p:nvPr userDrawn="1"/>
            </p:nvSpPr>
            <p:spPr>
              <a:xfrm>
                <a:off x="5029565" y="-114948"/>
                <a:ext cx="228618" cy="228656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5444610-E043-4FCD-B0CB-C5E7A0D88D22}"/>
                  </a:ext>
                </a:extLst>
              </p:cNvPr>
              <p:cNvSpPr/>
              <p:nvPr userDrawn="1"/>
            </p:nvSpPr>
            <p:spPr>
              <a:xfrm>
                <a:off x="2403631" y="-619"/>
                <a:ext cx="665216" cy="66532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0" name="Pie 29">
                <a:extLst>
                  <a:ext uri="{FF2B5EF4-FFF2-40B4-BE49-F238E27FC236}">
                    <a16:creationId xmlns:a16="http://schemas.microsoft.com/office/drawing/2014/main" id="{A311EE47-B50A-4F54-A9D0-CCB2E4CDC328}"/>
                  </a:ext>
                </a:extLst>
              </p:cNvPr>
              <p:cNvSpPr/>
              <p:nvPr userDrawn="1"/>
            </p:nvSpPr>
            <p:spPr>
              <a:xfrm>
                <a:off x="3011693" y="-299143"/>
                <a:ext cx="838267" cy="60975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sp>
          <p:nvSpPr>
            <p:cNvPr id="10" name="Pie 9">
              <a:extLst>
                <a:ext uri="{FF2B5EF4-FFF2-40B4-BE49-F238E27FC236}">
                  <a16:creationId xmlns:a16="http://schemas.microsoft.com/office/drawing/2014/main" id="{58CEE546-EA80-467E-A89A-A93B5940BE7E}"/>
                </a:ext>
              </a:extLst>
            </p:cNvPr>
            <p:cNvSpPr/>
            <p:nvPr userDrawn="1"/>
          </p:nvSpPr>
          <p:spPr>
            <a:xfrm rot="16200000">
              <a:off x="-430353" y="-79920"/>
              <a:ext cx="851110" cy="1136741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402DECD9-44FC-4F93-8E63-7F562974B34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12788" y="1371600"/>
            <a:ext cx="77168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5D2B0-5EE3-487D-A8D3-6B769FBBD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788" y="3011488"/>
            <a:ext cx="7716837" cy="338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BBA71-33A1-41BD-B7DB-5D4AB824B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88" y="300038"/>
            <a:ext cx="2743200" cy="1841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lnSpc>
                <a:spcPts val="1200"/>
              </a:lnSpc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9ED559-7EA6-487D-9C9B-ED0166416288}" type="datetimeFigureOut">
              <a:rPr lang="en-US" altLang="en-US"/>
              <a:pPr>
                <a:defRPr/>
              </a:pPr>
              <a:t>12/5/2021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84CD9-507D-4F6B-8C5A-6EFBF1C55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200" y="115888"/>
            <a:ext cx="27432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77D1C-2E2F-4318-8474-610ACD38B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" y="604838"/>
            <a:ext cx="1385888" cy="2333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</a:defRPr>
            </a:lvl1pPr>
          </a:lstStyle>
          <a:p>
            <a:fld id="{B69D22E8-7AD7-47BA-9465-D640CA0E33F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D0772F-BA37-45D4-A31A-616BBF7313B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42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txStyles>
    <p:titleStyle>
      <a:lvl1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anose="020F0704030504030204" pitchFamily="34" charset="0"/>
          <a:ea typeface="MS PGothic" panose="020B0600070205080204" pitchFamily="34" charset="-128"/>
        </a:defRPr>
      </a:lvl2pPr>
      <a:lvl3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anose="020F0704030504030204" pitchFamily="34" charset="0"/>
          <a:ea typeface="MS PGothic" panose="020B0600070205080204" pitchFamily="34" charset="-128"/>
        </a:defRPr>
      </a:lvl3pPr>
      <a:lvl4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anose="020F0704030504030204" pitchFamily="34" charset="0"/>
          <a:ea typeface="MS PGothic" panose="020B0600070205080204" pitchFamily="34" charset="-128"/>
        </a:defRPr>
      </a:lvl4pPr>
      <a:lvl5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anose="020F0704030504030204" pitchFamily="34" charset="0"/>
          <a:ea typeface="MS PGothic" panose="020B0600070205080204" pitchFamily="34" charset="-128"/>
        </a:defRPr>
      </a:lvl5pPr>
      <a:lvl6pPr marL="4572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anose="020F0704030504030204" pitchFamily="34" charset="0"/>
          <a:ea typeface="MS PGothic" panose="020B0600070205080204" pitchFamily="34" charset="-128"/>
        </a:defRPr>
      </a:lvl6pPr>
      <a:lvl7pPr marL="9144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anose="020F0704030504030204" pitchFamily="34" charset="0"/>
          <a:ea typeface="MS PGothic" panose="020B0600070205080204" pitchFamily="34" charset="-128"/>
        </a:defRPr>
      </a:lvl7pPr>
      <a:lvl8pPr marL="13716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anose="020F0704030504030204" pitchFamily="34" charset="0"/>
          <a:ea typeface="MS PGothic" panose="020B0600070205080204" pitchFamily="34" charset="-128"/>
        </a:defRPr>
      </a:lvl8pPr>
      <a:lvl9pPr marL="18288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anose="020F0704030504030204" pitchFamily="34" charset="0"/>
          <a:ea typeface="MS PGothic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2000"/>
        </a:spcAft>
        <a:buBlip>
          <a:blip r:embed="rId18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anose="020B0600070205080204" pitchFamily="34" charset="-128"/>
          <a:cs typeface="+mn-cs"/>
        </a:defRPr>
      </a:lvl1pPr>
      <a:lvl2pPr marL="631825" indent="-282575" algn="l" rtl="0" eaLnBrk="0" fontAlgn="base" hangingPunct="0">
        <a:spcBef>
          <a:spcPct val="0"/>
        </a:spcBef>
        <a:spcAft>
          <a:spcPts val="1000"/>
        </a:spcAft>
        <a:buBlip>
          <a:blip r:embed="rId18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anose="020B0600070205080204" pitchFamily="34" charset="-128"/>
          <a:cs typeface="+mn-cs"/>
        </a:defRPr>
      </a:lvl2pPr>
      <a:lvl3pPr marL="914400" indent="-282575" algn="l" rtl="0" eaLnBrk="0" fontAlgn="base" hangingPunct="0">
        <a:spcBef>
          <a:spcPct val="0"/>
        </a:spcBef>
        <a:spcAft>
          <a:spcPts val="1000"/>
        </a:spcAft>
        <a:buBlip>
          <a:blip r:embed="rId18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anose="020B0600070205080204" pitchFamily="34" charset="-128"/>
          <a:cs typeface="+mn-cs"/>
        </a:defRPr>
      </a:lvl3pPr>
      <a:lvl4pPr marL="1196975" indent="-282575" algn="l" rtl="0" eaLnBrk="0" fontAlgn="base" hangingPunct="0">
        <a:spcBef>
          <a:spcPct val="0"/>
        </a:spcBef>
        <a:spcAft>
          <a:spcPts val="1000"/>
        </a:spcAft>
        <a:buBlip>
          <a:blip r:embed="rId18"/>
        </a:buBlip>
        <a:defRPr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anose="020B0600070205080204" pitchFamily="34" charset="-128"/>
          <a:cs typeface="+mn-cs"/>
        </a:defRPr>
      </a:lvl4pPr>
      <a:lvl5pPr marL="1492250" indent="-295275" algn="l" rtl="0" eaLnBrk="0" fontAlgn="base" hangingPunct="0">
        <a:spcBef>
          <a:spcPct val="0"/>
        </a:spcBef>
        <a:spcAft>
          <a:spcPts val="1000"/>
        </a:spcAft>
        <a:buBlip>
          <a:blip r:embed="rId18"/>
        </a:buBlip>
        <a:defRPr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MS PGothic" panose="020B0600070205080204" pitchFamily="34" charset="-128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8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9B7C2677-B1DA-4CE1-A57A-C7099DB74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88" y="1371600"/>
            <a:ext cx="8272592" cy="4227513"/>
          </a:xfrm>
        </p:spPr>
        <p:txBody>
          <a:bodyPr/>
          <a:lstStyle/>
          <a:p>
            <a:r>
              <a:rPr lang="en-GB" altLang="en-US" sz="3200" u="sng" dirty="0">
                <a:ea typeface="MS PGothic"/>
              </a:rPr>
              <a:t>LI- Can I draft a book review? </a:t>
            </a:r>
            <a:br>
              <a:rPr lang="en-GB" altLang="en-US" sz="3200" u="sng" dirty="0">
                <a:ea typeface="MS PGothic"/>
              </a:rPr>
            </a:br>
            <a:r>
              <a:rPr lang="en-GB" altLang="en-US" sz="2800" dirty="0">
                <a:ea typeface="MS PGothic"/>
              </a:rPr>
              <a:t>Steps to success: </a:t>
            </a:r>
            <a:br>
              <a:rPr lang="en-GB" altLang="en-US" sz="2800" dirty="0">
                <a:ea typeface="MS PGothic"/>
              </a:rPr>
            </a:br>
            <a:r>
              <a:rPr lang="en-GB" altLang="en-US" sz="2800" dirty="0">
                <a:ea typeface="MS PGothic"/>
              </a:rPr>
              <a:t>- I know the features to include</a:t>
            </a:r>
            <a:br>
              <a:rPr lang="en-GB" altLang="en-US" sz="2800" dirty="0">
                <a:ea typeface="MS PGothic"/>
              </a:rPr>
            </a:br>
            <a:r>
              <a:rPr lang="en-GB" altLang="en-US" sz="2800" dirty="0">
                <a:ea typeface="MS PGothic"/>
              </a:rPr>
              <a:t>- I can give my opinion of the story</a:t>
            </a:r>
            <a:br>
              <a:rPr lang="en-GB" altLang="en-US" sz="2800" dirty="0">
                <a:ea typeface="MS PGothic"/>
              </a:rPr>
            </a:br>
            <a:r>
              <a:rPr lang="en-GB" altLang="en-US" sz="2800">
                <a:ea typeface="MS PGothic"/>
              </a:rPr>
              <a:t>- I can summarise the story (B3 &amp;4)</a:t>
            </a:r>
            <a:endParaRPr lang="en-GB" altLang="en-US" sz="2800" dirty="0">
              <a:ea typeface="MS P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Iron 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Today, we are continuing to draft our book review about The Iron Man. </a:t>
            </a:r>
          </a:p>
          <a:p>
            <a:r>
              <a:rPr lang="en-GB" dirty="0"/>
              <a:t>Tomorrow we will edit it and publish it as a double spread. </a:t>
            </a:r>
          </a:p>
          <a:p>
            <a:r>
              <a:rPr lang="en-GB" dirty="0"/>
              <a:t>The best double spreads will be used for display in the library. </a:t>
            </a:r>
          </a:p>
        </p:txBody>
      </p:sp>
    </p:spTree>
    <p:extLst>
      <p:ext uri="{BB962C8B-B14F-4D97-AF65-F5344CB8AC3E}">
        <p14:creationId xmlns:p14="http://schemas.microsoft.com/office/powerpoint/2010/main" val="2638139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2E219E62-A7A2-4AD5-A3A2-98E5BDEB4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Cause and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6D814-7610-4B82-8D16-6722366EB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What is the cause and effect of some of the things that happen in the book?</a:t>
            </a:r>
          </a:p>
          <a:p>
            <a:r>
              <a:rPr lang="en-US" altLang="en-US" sz="2800" dirty="0"/>
              <a:t>E.g. </a:t>
            </a: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</a:rPr>
              <a:t>When the Iron Man steps forward</a:t>
            </a:r>
            <a:r>
              <a:rPr lang="en-US" altLang="en-US" sz="2800" dirty="0"/>
              <a:t>, </a:t>
            </a:r>
            <a:r>
              <a:rPr lang="en-US" altLang="en-US" sz="2800" dirty="0">
                <a:solidFill>
                  <a:schemeClr val="accent6">
                    <a:lumMod val="75000"/>
                  </a:schemeClr>
                </a:solidFill>
              </a:rPr>
              <a:t>he falls off a cliff</a:t>
            </a:r>
            <a:r>
              <a:rPr lang="en-US" altLang="en-US" sz="28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>
            <a:extLst>
              <a:ext uri="{FF2B5EF4-FFF2-40B4-BE49-F238E27FC236}">
                <a16:creationId xmlns:a16="http://schemas.microsoft.com/office/drawing/2014/main" id="{C0E9D3B4-865D-4DF1-885C-A0B361A34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High Points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487016-3495-4C97-A11F-DA1B9D451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This is where you describe your </a:t>
            </a:r>
            <a:r>
              <a:rPr lang="en-US" altLang="en-US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favourite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part of the book. Was there a particular piece of action, description or characters' speech you really enjoyed?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 was my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favourite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part of the book. I particularly enjoyed the part where…</a:t>
            </a:r>
            <a:endParaRPr lang="en-US" altLang="en-US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Don’t forget to use the book review vocabulary to help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7228A166-8323-4688-809C-903A85787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Low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16237-8F07-48C9-A36E-297922D44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Were there any chapters where you found yourself wishing for some action to liven up the plot? Any unrealistic characters? Any descriptions or chapters that you felt were rubbish?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feel that the book would have been better if…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 feel that this character was unrealistic because…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7D2290D5-E0FD-4713-84B0-EB2D1308F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Opinion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5EEE0-DF7A-44E6-AB91-D29254AAC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88" y="3011488"/>
            <a:ext cx="8197947" cy="3389312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altLang="en-US" dirty="0"/>
              <a:t>What is your opinion of this book?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I feel very strongly that this book is ___ because …</a:t>
            </a:r>
          </a:p>
          <a:p>
            <a:pPr>
              <a:spcAft>
                <a:spcPts val="0"/>
              </a:spcAft>
            </a:pPr>
            <a:r>
              <a:rPr lang="en-US" altLang="en-US" dirty="0"/>
              <a:t>Would you read  it again?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I would/would not read this book again because …</a:t>
            </a:r>
          </a:p>
          <a:p>
            <a:pPr>
              <a:spcAft>
                <a:spcPts val="0"/>
              </a:spcAft>
            </a:pPr>
            <a:r>
              <a:rPr lang="en-US" altLang="en-US" dirty="0"/>
              <a:t>Would you recommend it to a friend?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I would/would not recommend it to a friend because…</a:t>
            </a:r>
          </a:p>
          <a:p>
            <a:pPr>
              <a:spcAft>
                <a:spcPts val="0"/>
              </a:spcAft>
            </a:pPr>
            <a:r>
              <a:rPr lang="en-US" altLang="en-US" dirty="0"/>
              <a:t>What would you rate it out of 5?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I would rate this book ___ stars out of 5 stars because…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346</TotalTime>
  <Words>275</Words>
  <Application>Microsoft Office PowerPoint</Application>
  <PresentationFormat>On-screen Show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Sky</vt:lpstr>
      <vt:lpstr>LI- Can I draft a book review?  Steps to success:  - I know the features to include - I can give my opinion of the story - I can summarise the story (B3 &amp;4)</vt:lpstr>
      <vt:lpstr>The Iron Man</vt:lpstr>
      <vt:lpstr>Cause and Effect</vt:lpstr>
      <vt:lpstr>High Points</vt:lpstr>
      <vt:lpstr>Low Points</vt:lpstr>
      <vt:lpstr>Opinion </vt:lpstr>
    </vt:vector>
  </TitlesOfParts>
  <Company>St Francis de Sales Junior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a book review</dc:title>
  <dc:creator>Michelle Forrest</dc:creator>
  <cp:lastModifiedBy>Danielle Smout</cp:lastModifiedBy>
  <cp:revision>44</cp:revision>
  <dcterms:created xsi:type="dcterms:W3CDTF">2011-11-10T20:14:31Z</dcterms:created>
  <dcterms:modified xsi:type="dcterms:W3CDTF">2021-12-05T11:07:36Z</dcterms:modified>
</cp:coreProperties>
</file>