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4CAD9-02D7-4EFB-8A7D-0AFA0BDA1677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69BE-9B71-45C4-A20B-829F66856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Teacher: in circle 1, write the names of your closest</a:t>
            </a:r>
            <a:r>
              <a:rPr lang="en-GB" baseline="0" dirty="0" smtClean="0"/>
              <a:t> family / best friends (you can make up names)</a:t>
            </a:r>
          </a:p>
          <a:p>
            <a:r>
              <a:rPr lang="en-GB" baseline="0" dirty="0" smtClean="0"/>
              <a:t>Circle 2: Good friends and extended family, circle 3, friends you may be not </a:t>
            </a:r>
            <a:r>
              <a:rPr lang="en-GB" baseline="0" dirty="0" err="1" smtClean="0"/>
              <a:t>aas</a:t>
            </a:r>
            <a:r>
              <a:rPr lang="en-GB" baseline="0" dirty="0" smtClean="0"/>
              <a:t> close to, family members you don’t see often, circle 4, neighbours, people from groups or clubs you attend etc.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E69BE-9B71-45C4-A20B-829F66856F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0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advice can be split into two routes: one, where you lash out at your friend, call her names and be nasty to her; two, where you understand that you feel embarrassed, hurt, and ashamed and you think that there might be a better way to deal with how you feel.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E69BE-9B71-45C4-A20B-829F66856F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6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D2357E-9E37-4924-9BFE-8E424FB3216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1372B-2512-4960-8FA9-D54DCA1CAD1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PSHE Healthy Me</a:t>
            </a:r>
            <a:br>
              <a:rPr lang="en-GB" dirty="0" smtClean="0"/>
            </a:br>
            <a:r>
              <a:rPr lang="en-GB" dirty="0" smtClean="0"/>
              <a:t>Lesson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LI: I </a:t>
            </a:r>
            <a:r>
              <a:rPr lang="en-GB" dirty="0">
                <a:solidFill>
                  <a:srgbClr val="002060"/>
                </a:solidFill>
              </a:rPr>
              <a:t>can recognise how different friendship groups are formed, how I fit into them and the</a:t>
            </a:r>
          </a:p>
          <a:p>
            <a:r>
              <a:rPr lang="en-GB" dirty="0">
                <a:solidFill>
                  <a:srgbClr val="002060"/>
                </a:solidFill>
              </a:rPr>
              <a:t>friends I value the most.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6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-6771"/>
            <a:ext cx="8229600" cy="1143000"/>
          </a:xfrm>
        </p:spPr>
        <p:txBody>
          <a:bodyPr/>
          <a:lstStyle/>
          <a:p>
            <a:r>
              <a:rPr lang="en-GB" dirty="0" smtClean="0"/>
              <a:t>Friendship Circle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95532" y="2080992"/>
            <a:ext cx="3296952" cy="31466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635896" y="2780928"/>
            <a:ext cx="2016224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23728" y="1520788"/>
            <a:ext cx="4752528" cy="44644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115616" y="620688"/>
            <a:ext cx="6768752" cy="59766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39952" y="32849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72830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5589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46779" y="63093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79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now create your own Friendship circle. </a:t>
            </a:r>
          </a:p>
          <a:p>
            <a:r>
              <a:rPr lang="en-GB" dirty="0" smtClean="0"/>
              <a:t>You don’t need to share this with anyone else, so be honest about where you want to place people.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350100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Remember that </a:t>
            </a:r>
            <a:r>
              <a:rPr lang="en-GB" dirty="0"/>
              <a:t>we all have different friendship groups and that we have a place in each of them - and we can act differently in each of these groups.</a:t>
            </a:r>
          </a:p>
          <a:p>
            <a:endParaRPr lang="en-GB" dirty="0" smtClean="0"/>
          </a:p>
          <a:p>
            <a:r>
              <a:rPr lang="en-GB" dirty="0" smtClean="0"/>
              <a:t>Think </a:t>
            </a:r>
            <a:r>
              <a:rPr lang="en-GB" dirty="0"/>
              <a:t>about which friends </a:t>
            </a:r>
            <a:r>
              <a:rPr lang="en-GB" dirty="0" smtClean="0"/>
              <a:t>you value </a:t>
            </a:r>
            <a:r>
              <a:rPr lang="en-GB" dirty="0"/>
              <a:t>the most and why.</a:t>
            </a:r>
          </a:p>
        </p:txBody>
      </p:sp>
    </p:spTree>
    <p:extLst>
      <p:ext uri="{BB962C8B-B14F-4D97-AF65-F5344CB8AC3E}">
        <p14:creationId xmlns:p14="http://schemas.microsoft.com/office/powerpoint/2010/main" val="9233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Listen to my story of someone who used to be my friend but isn’t anymore.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 long time ago I went swimming with my friend but then my friend embarrassed me by  laughing </a:t>
            </a:r>
            <a:r>
              <a:rPr lang="en-GB" dirty="0"/>
              <a:t>at how you looked in </a:t>
            </a:r>
            <a:r>
              <a:rPr lang="en-GB" dirty="0" smtClean="0"/>
              <a:t>my </a:t>
            </a:r>
            <a:r>
              <a:rPr lang="en-GB" dirty="0"/>
              <a:t>goggles and pointing</a:t>
            </a:r>
          </a:p>
          <a:p>
            <a:pPr marL="0" indent="0">
              <a:buNone/>
            </a:pPr>
            <a:r>
              <a:rPr lang="en-GB" dirty="0"/>
              <a:t>at you when you jumped in and splashed everyone around </a:t>
            </a:r>
            <a:r>
              <a:rPr lang="en-GB" dirty="0" smtClean="0"/>
              <a:t>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 do you think this made me feel? Explain </a:t>
            </a:r>
            <a:r>
              <a:rPr lang="en-GB" dirty="0"/>
              <a:t>to the children how you felt </a:t>
            </a:r>
            <a:r>
              <a:rPr lang="en-GB" dirty="0" smtClean="0"/>
              <a:t>about this </a:t>
            </a:r>
            <a:r>
              <a:rPr lang="en-GB" dirty="0"/>
              <a:t>incident: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advice they </a:t>
            </a:r>
            <a:r>
              <a:rPr lang="en-GB" dirty="0" smtClean="0"/>
              <a:t>would you </a:t>
            </a:r>
            <a:r>
              <a:rPr lang="en-GB" dirty="0"/>
              <a:t>give </a:t>
            </a:r>
            <a:r>
              <a:rPr lang="en-GB" dirty="0" smtClean="0"/>
              <a:t>me </a:t>
            </a:r>
            <a:r>
              <a:rPr lang="en-GB" dirty="0"/>
              <a:t>to help when </a:t>
            </a:r>
            <a:r>
              <a:rPr lang="en-GB" dirty="0" smtClean="0"/>
              <a:t>me when I felt </a:t>
            </a:r>
            <a:r>
              <a:rPr lang="en-GB" dirty="0"/>
              <a:t>embarrassed, hurt, and </a:t>
            </a:r>
            <a:r>
              <a:rPr lang="en-GB" dirty="0" smtClean="0"/>
              <a:t>ashamed?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9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small groups.</a:t>
            </a:r>
          </a:p>
          <a:p>
            <a:endParaRPr lang="en-GB" dirty="0" smtClean="0"/>
          </a:p>
          <a:p>
            <a:r>
              <a:rPr lang="en-GB" dirty="0" smtClean="0"/>
              <a:t>Write </a:t>
            </a:r>
            <a:r>
              <a:rPr lang="en-GB" dirty="0"/>
              <a:t>a short scenario like </a:t>
            </a:r>
            <a:r>
              <a:rPr lang="en-GB" dirty="0" smtClean="0"/>
              <a:t>my </a:t>
            </a:r>
            <a:r>
              <a:rPr lang="en-GB" dirty="0"/>
              <a:t>story about swimming, and </a:t>
            </a:r>
            <a:r>
              <a:rPr lang="en-GB" dirty="0" smtClean="0"/>
              <a:t>be prepared to act </a:t>
            </a:r>
            <a:r>
              <a:rPr lang="en-GB" dirty="0"/>
              <a:t>out </a:t>
            </a:r>
            <a:r>
              <a:rPr lang="en-GB" dirty="0" smtClean="0"/>
              <a:t>your </a:t>
            </a:r>
            <a:r>
              <a:rPr lang="en-GB" dirty="0"/>
              <a:t>scenario to the rest of the class.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Ensure </a:t>
            </a:r>
            <a:r>
              <a:rPr lang="en-GB" dirty="0"/>
              <a:t>that </a:t>
            </a:r>
            <a:r>
              <a:rPr lang="en-GB" dirty="0" smtClean="0"/>
              <a:t>you </a:t>
            </a:r>
            <a:r>
              <a:rPr lang="en-GB" dirty="0"/>
              <a:t>include options for route one and route two in </a:t>
            </a:r>
            <a:r>
              <a:rPr lang="en-GB" dirty="0" smtClean="0"/>
              <a:t>your </a:t>
            </a:r>
            <a:r>
              <a:rPr lang="en-GB" dirty="0"/>
              <a:t>scene.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36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377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PSHE Healthy Me Lesson 1</vt:lpstr>
      <vt:lpstr>Friendship Circle</vt:lpstr>
      <vt:lpstr>Task 1</vt:lpstr>
      <vt:lpstr>PowerPoint Presentation</vt:lpstr>
      <vt:lpstr>Task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4</cp:revision>
  <dcterms:created xsi:type="dcterms:W3CDTF">2022-02-16T11:41:39Z</dcterms:created>
  <dcterms:modified xsi:type="dcterms:W3CDTF">2022-02-16T12:25:34Z</dcterms:modified>
</cp:coreProperties>
</file>