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 id="2147483967" r:id="rId2"/>
    <p:sldMasterId id="2147483969" r:id="rId3"/>
    <p:sldMasterId id="2147483981" r:id="rId4"/>
  </p:sldMasterIdLst>
  <p:notesMasterIdLst>
    <p:notesMasterId r:id="rId19"/>
  </p:notesMasterIdLst>
  <p:handoutMasterIdLst>
    <p:handoutMasterId r:id="rId20"/>
  </p:handoutMasterIdLst>
  <p:sldIdLst>
    <p:sldId id="324" r:id="rId5"/>
    <p:sldId id="303" r:id="rId6"/>
    <p:sldId id="367" r:id="rId7"/>
    <p:sldId id="372" r:id="rId8"/>
    <p:sldId id="373" r:id="rId9"/>
    <p:sldId id="357" r:id="rId10"/>
    <p:sldId id="378" r:id="rId11"/>
    <p:sldId id="374" r:id="rId12"/>
    <p:sldId id="376" r:id="rId13"/>
    <p:sldId id="375" r:id="rId14"/>
    <p:sldId id="381" r:id="rId15"/>
    <p:sldId id="380" r:id="rId16"/>
    <p:sldId id="379" r:id="rId17"/>
    <p:sldId id="363" r:id="rId18"/>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2" pos="2880">
          <p15:clr>
            <a:srgbClr val="A4A3A4"/>
          </p15:clr>
        </p15:guide>
        <p15:guide id="3" orient="horz" pos="2259"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2CBDD"/>
    <a:srgbClr val="FFF2CC"/>
    <a:srgbClr val="FFFFFF"/>
    <a:srgbClr val="E9C773"/>
    <a:srgbClr val="7F6114"/>
    <a:srgbClr val="8CB8CB"/>
    <a:srgbClr val="816214"/>
    <a:srgbClr val="51A14F"/>
    <a:srgbClr val="C8E2E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6349" autoAdjust="0"/>
  </p:normalViewPr>
  <p:slideViewPr>
    <p:cSldViewPr snapToGrid="0">
      <p:cViewPr varScale="1">
        <p:scale>
          <a:sx n="117" d="100"/>
          <a:sy n="117" d="100"/>
        </p:scale>
        <p:origin x="-1464" y="-102"/>
      </p:cViewPr>
      <p:guideLst>
        <p:guide orient="horz" pos="2259"/>
        <p:guide pos="2880"/>
      </p:guideLst>
    </p:cSldViewPr>
  </p:slideViewPr>
  <p:notesTextViewPr>
    <p:cViewPr>
      <p:scale>
        <a:sx n="3" d="2"/>
        <a:sy n="3" d="2"/>
      </p:scale>
      <p:origin x="0" y="0"/>
    </p:cViewPr>
  </p:notesTextViewPr>
  <p:notesViewPr>
    <p:cSldViewPr snapToGrid="0">
      <p:cViewPr>
        <p:scale>
          <a:sx n="125" d="100"/>
          <a:sy n="125" d="100"/>
        </p:scale>
        <p:origin x="2076" y="-12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t>2/16/2022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t>2/16/2022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fld id="{38B2033A-FB0F-7949-A9F0-CBC790DC54B4}"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925710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2019</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2019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6FF39-90BC-4306-B066-12A4DCFA3CFC}"/>
              </a:ext>
            </a:extLst>
          </p:cNvPr>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1FC7987-7063-4AAF-A415-E21B945EB703}"/>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A790F6F-84A0-4C88-8106-9961D780FAB4}"/>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16/02/2022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3AEBD56D-0C94-4A79-8636-FA56068CD627}"/>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E199977E-F3D9-4888-8C97-B4AE137F4120}"/>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99871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FEFFB-A119-4B41-8600-686DC5120B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B0F9FD3-F919-4275-9410-4F21A6D6E23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7CB20E3A-10F8-41BE-9615-692D76D268A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B47A944-F8CF-43E9-A393-B26BD0C96E8C}"/>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16/02/2022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87E57BEB-163E-4CB8-8755-994AECD1C947}"/>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99748D9F-0703-4E72-BFB2-933B4D322783}"/>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0599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07176F-0096-4A1D-8107-DA1CBF4D954A}"/>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68FC73A-ED47-4395-BC9D-3875F9CAE5D8}"/>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E2F8804-CE7E-4823-B4A7-959ED0B41C2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B9D51C4-912F-4319-AE8F-101B4CAADC93}"/>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E5867A0-0261-4A9B-99DD-73198A01F82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9CE18E22-BDB1-4526-8F21-EEE811BE7C7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16/02/2022</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xmlns="" id="{335339BC-6F93-422D-BC21-7B28CFC65D2B}"/>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xmlns="" id="{F3E4408B-E64D-4563-B5B7-25566DA8D352}"/>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6255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03427F-6388-4A90-96DC-A545B357D7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328C066-A7D8-44F9-8D38-C312D96AF4F8}"/>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16/02/2022</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xmlns="" id="{7E24CFC4-4C4F-410B-830D-3F8304A42DFE}"/>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xmlns="" id="{54DBACFF-DC6F-4612-B482-E69D2BC8C398}"/>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943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9608A7-FDC2-46C3-895F-127F5CD0F6E4}"/>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16/02/2022</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xmlns="" id="{9405F37F-B337-4443-8357-F516A14E6F62}"/>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xmlns="" id="{91321D86-0313-4FA3-8D7A-63890E22230F}"/>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4250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D7C95-B27C-4797-BBA6-A45F100AFEBC}"/>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006095A-0BAA-40ED-A5D5-97C6159B2B2B}"/>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C5AB6594-B1E4-417B-86C0-E4B8BB656CA7}"/>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6AE906-D1B9-4007-9B5B-2BEAB34A275C}"/>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16/02/2022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CE26917C-508D-45F7-AE02-A9C35E0AFC0C}"/>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6D0D8260-A969-4E5A-89BA-4515B5969E1C}"/>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003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D738B7-1474-44EA-9B33-1FE73F228360}"/>
              </a:ext>
            </a:extLst>
          </p:cNvPr>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53E14C7A-87A2-4198-8E18-38692E03A0A8}"/>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5BE23DE-0D14-420B-8432-A1763E9FBD1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5E0374C-CE78-47A9-BB47-CB854B382DB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16/02/2022</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xmlns="" id="{9857B284-ACFC-4792-BF27-80460D536664}"/>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xmlns="" id="{48C5B4BE-2BF8-4250-95B2-087267E23F82}"/>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547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8B74D1-B07E-4C3E-B8CD-6A8B9AD8943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918F4D25-928F-47D7-9219-3E1E5D42A4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C7C89AC-5F16-473B-9C7B-53665B56452D}"/>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16/02/2022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7F566F1E-41C5-4B66-A597-C143991E087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DECB27A2-4807-4878-8B24-CD7D7C19EEC4}"/>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3500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70E3030-8950-4D49-BD39-9B3DC83BF9F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B05A4148-64F2-4E62-9FF8-79FADA4CB34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927A84C-598F-4C57-9401-A67E05DFD99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16/02/2022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09530982-C60C-4320-B126-F5DABFC28FB9}"/>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44218871-4151-49C7-88F7-2F564560DF7A}"/>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728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latin typeface="Myriad Pro" charset="0"/>
                <a:hlinkClick r:id="rId8"/>
              </a:rPr>
              <a:t>www.ncetm.org.uk/masterypd</a:t>
            </a:r>
            <a:r>
              <a:rPr lang="en-US" sz="1500" dirty="0">
                <a:solidFill>
                  <a:srgbClr val="00628C"/>
                </a:solidFill>
                <a:latin typeface="Myriad Pro" charset="0"/>
              </a:rPr>
              <a:t/>
            </a:r>
            <a:br>
              <a:rPr lang="en-US" sz="1500" dirty="0">
                <a:solidFill>
                  <a:srgbClr val="00628C"/>
                </a:solidFill>
                <a:latin typeface="Myriad Pro" charset="0"/>
              </a:rPr>
            </a:br>
            <a:r>
              <a:rPr lang="en-US" sz="1500" dirty="0">
                <a:solidFill>
                  <a:srgbClr val="00628C"/>
                </a:solidFill>
                <a:latin typeface="Myriad Pro" charset="0"/>
              </a:rPr>
              <a:t>© Crown Copyright 2019</a:t>
            </a:r>
            <a:br>
              <a:rPr lang="en-US" sz="1500" dirty="0">
                <a:solidFill>
                  <a:srgbClr val="00628C"/>
                </a:solidFill>
                <a:latin typeface="Myriad Pro" charset="0"/>
              </a:rPr>
            </a:br>
            <a:r>
              <a:rPr lang="en-US" sz="1500" dirty="0">
                <a:solidFill>
                  <a:srgbClr val="FFFFFF">
                    <a:lumMod val="50000"/>
                  </a:srgbClr>
                </a:solidFill>
                <a:latin typeface="Myriad Pro" charset="0"/>
              </a:rPr>
              <a:t>2019 pilot</a:t>
            </a:r>
            <a:endParaRPr lang="en-US" sz="1500" dirty="0">
              <a:solidFill>
                <a:srgbClr val="00628C"/>
              </a:solidFill>
              <a:latin typeface="Myriad Pro" charset="0"/>
            </a:endParaRPr>
          </a:p>
        </p:txBody>
      </p:sp>
    </p:spTree>
    <p:extLst>
      <p:ext uri="{BB962C8B-B14F-4D97-AF65-F5344CB8AC3E}">
        <p14:creationId xmlns:p14="http://schemas.microsoft.com/office/powerpoint/2010/main" val="191146737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buFontTx/>
              <a:buNone/>
            </a:pPr>
            <a:r>
              <a:rPr lang="en-US" sz="1500" dirty="0">
                <a:solidFill>
                  <a:srgbClr val="00628C"/>
                </a:solidFill>
                <a:latin typeface="Myriad Pro" charset="0"/>
                <a:hlinkClick r:id="rId2"/>
              </a:rPr>
              <a:t>www.ncetm.org.uk/masterypd</a:t>
            </a:r>
            <a:r>
              <a:rPr lang="en-US" sz="1500" dirty="0">
                <a:solidFill>
                  <a:srgbClr val="00628C"/>
                </a:solidFill>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Font typeface="Arial" charset="0"/>
              <a:buNone/>
            </a:pPr>
            <a:r>
              <a:rPr lang="en-GB" sz="2400" dirty="0">
                <a:solidFill>
                  <a:srgbClr val="000000"/>
                </a:solidFill>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a:buFont typeface="Arial" charset="0"/>
              <a:buNone/>
            </a:pPr>
            <a:endParaRPr lang="en-GB" sz="2400" dirty="0">
              <a:solidFill>
                <a:srgbClr val="000000"/>
              </a:solidFill>
              <a:latin typeface="Myriad Pro" charset="0"/>
              <a:ea typeface="Myriad Pro" charset="0"/>
              <a:cs typeface="Myriad Pro" charset="0"/>
            </a:endParaRPr>
          </a:p>
          <a:p>
            <a:pPr>
              <a:buFont typeface="Arial" charset="0"/>
              <a:buNone/>
            </a:pPr>
            <a:r>
              <a:rPr lang="en-GB" sz="2400" dirty="0">
                <a:solidFill>
                  <a:srgbClr val="000000"/>
                </a:solidFill>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rgbClr val="FFFFFF">
                    <a:lumMod val="50000"/>
                  </a:srgbClr>
                </a:solidFill>
                <a:latin typeface="Myriad Pro" charset="0"/>
              </a:rPr>
              <a:t>2019 pilot</a:t>
            </a:r>
          </a:p>
        </p:txBody>
      </p:sp>
    </p:spTree>
    <p:extLst>
      <p:ext uri="{BB962C8B-B14F-4D97-AF65-F5344CB8AC3E}">
        <p14:creationId xmlns:p14="http://schemas.microsoft.com/office/powerpoint/2010/main" val="31282598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5"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endParaRPr lang="en-US" dirty="0">
              <a:solidFill>
                <a:srgbClr val="00628C"/>
              </a:solidFill>
            </a:endParaRPr>
          </a:p>
        </p:txBody>
      </p:sp>
    </p:spTree>
    <p:extLst>
      <p:ext uri="{BB962C8B-B14F-4D97-AF65-F5344CB8AC3E}">
        <p14:creationId xmlns:p14="http://schemas.microsoft.com/office/powerpoint/2010/main" val="3300400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buFontTx/>
              <a:buNone/>
            </a:pPr>
            <a:r>
              <a:rPr lang="en-US" sz="1500" dirty="0">
                <a:solidFill>
                  <a:srgbClr val="00628C"/>
                </a:solidFill>
                <a:latin typeface="Myriad Pro" charset="0"/>
                <a:hlinkClick r:id="rId2"/>
              </a:rPr>
              <a:t>www.ncetm.org.uk/masterypd</a:t>
            </a:r>
            <a:r>
              <a:rPr lang="en-US" sz="1500" dirty="0">
                <a:solidFill>
                  <a:srgbClr val="00628C"/>
                </a:solidFill>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569060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buFontTx/>
              <a:buNone/>
            </a:pPr>
            <a:r>
              <a:rPr lang="en-US" sz="1500" dirty="0">
                <a:solidFill>
                  <a:srgbClr val="00628C"/>
                </a:solidFill>
                <a:latin typeface="Myriad Pro" charset="0"/>
                <a:hlinkClick r:id="rId2"/>
              </a:rPr>
              <a:t>www.ncetm.org.uk/masterypd</a:t>
            </a:r>
            <a:r>
              <a:rPr lang="en-US" sz="1500" dirty="0">
                <a:solidFill>
                  <a:srgbClr val="00628C"/>
                </a:solidFill>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35997543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40F36-338B-4A04-A3C9-C74DBC6591D6}" type="datetimeFigureOut">
              <a:rPr lang="en-GB" smtClean="0">
                <a:solidFill>
                  <a:srgbClr val="000000"/>
                </a:solidFill>
              </a:rPr>
              <a:pPr/>
              <a:t>16/02/2022</a:t>
            </a:fld>
            <a:endParaRPr lang="en-GB">
              <a:solidFill>
                <a:srgbClr val="000000"/>
              </a:solidFill>
            </a:endParaRPr>
          </a:p>
        </p:txBody>
      </p:sp>
      <p:sp>
        <p:nvSpPr>
          <p:cNvPr id="3" name="Footer Placeholder 2"/>
          <p:cNvSpPr>
            <a:spLocks noGrp="1"/>
          </p:cNvSpPr>
          <p:nvPr>
            <p:ph type="ftr" sz="quarter" idx="11"/>
          </p:nvPr>
        </p:nvSpPr>
        <p:spPr/>
        <p:txBody>
          <a:bodyPr/>
          <a:lstStyle/>
          <a:p>
            <a:endParaRPr lang="en-GB">
              <a:solidFill>
                <a:srgbClr val="000000"/>
              </a:solidFill>
            </a:endParaRPr>
          </a:p>
        </p:txBody>
      </p:sp>
      <p:sp>
        <p:nvSpPr>
          <p:cNvPr id="4" name="Slide Number Placeholder 3"/>
          <p:cNvSpPr>
            <a:spLocks noGrp="1"/>
          </p:cNvSpPr>
          <p:nvPr>
            <p:ph type="sldNum" sz="quarter" idx="12"/>
          </p:nvPr>
        </p:nvSpPr>
        <p:spPr/>
        <p:txBody>
          <a:bodyPr/>
          <a:lstStyle/>
          <a:p>
            <a:fld id="{0780AD68-1779-4486-98B5-27B3EB52744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89119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5"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endParaRPr lang="en-US" dirty="0">
              <a:solidFill>
                <a:srgbClr val="00628C"/>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US" dirty="0"/>
              <a:t>2.XX </a:t>
            </a:r>
            <a:r>
              <a:rPr lang="en-US" dirty="0" err="1"/>
              <a:t>xxxx</a:t>
            </a:r>
            <a:r>
              <a:rPr lang="en-GB" dirty="0"/>
              <a:t>	</a:t>
            </a:r>
            <a:r>
              <a:rPr lang="en-US" dirty="0">
                <a:solidFill>
                  <a:srgbClr val="00628C"/>
                </a:solidFill>
              </a:rPr>
              <a:t>Step 1:1</a:t>
            </a:r>
          </a:p>
        </p:txBody>
      </p:sp>
    </p:spTree>
    <p:extLst>
      <p:ext uri="{BB962C8B-B14F-4D97-AF65-F5344CB8AC3E}">
        <p14:creationId xmlns:p14="http://schemas.microsoft.com/office/powerpoint/2010/main" val="117565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40F36-338B-4A04-A3C9-C74DBC6591D6}" type="datetimeFigureOut">
              <a:rPr lang="en-GB" smtClean="0"/>
              <a:t>16/02/2022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80AD68-1779-4486-98B5-27B3EB527443}" type="slidenum">
              <a:rPr lang="en-GB" smtClean="0"/>
              <a:t>‹#›</a:t>
            </a:fld>
            <a:endParaRPr lang="en-GB"/>
          </a:p>
        </p:txBody>
      </p:sp>
    </p:spTree>
    <p:extLst>
      <p:ext uri="{BB962C8B-B14F-4D97-AF65-F5344CB8AC3E}">
        <p14:creationId xmlns:p14="http://schemas.microsoft.com/office/powerpoint/2010/main" val="153538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84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D6F7F0-C0FD-4EAC-A8BC-47D79D424D7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87491F9D-F4B8-4E8B-B87E-C9E1AA7E318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D58DFB82-B51A-419E-8586-C9541A042AC7}"/>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16/02/2022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BECD8749-86BD-437A-B767-C3B206F5C32A}"/>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737A8911-C76B-4D31-8DAA-9D0DA9E8738A}"/>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072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74C970-E572-4916-A9C4-7888F2F874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2BBF92B-998C-4044-9659-74044826C1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CA22A4C-5DE0-47C0-908F-2D873EA56AA1}"/>
              </a:ext>
            </a:extLst>
          </p:cNvPr>
          <p:cNvSpPr>
            <a:spLocks noGrp="1"/>
          </p:cNvSpPr>
          <p:nvPr>
            <p:ph type="dt" sz="half" idx="10"/>
          </p:nvPr>
        </p:nvSpPr>
        <p:spPr/>
        <p:txBody>
          <a:bodyPr/>
          <a:lstStyle/>
          <a:p>
            <a:fld id="{0FE5E8E2-3016-49FC-BD81-F144A49C2E49}" type="datetimeFigureOut">
              <a:rPr lang="en-GB" smtClean="0">
                <a:solidFill>
                  <a:prstClr val="black">
                    <a:tint val="75000"/>
                  </a:prstClr>
                </a:solidFill>
              </a:rPr>
              <a:pPr/>
              <a:t>16/02/2022</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xmlns="" id="{1693D380-21DB-46A6-B417-2660DB170145}"/>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xmlns="" id="{3F7CEEAB-7047-4F5E-B791-A117A1E8F084}"/>
              </a:ext>
            </a:extLst>
          </p:cNvPr>
          <p:cNvSpPr>
            <a:spLocks noGrp="1"/>
          </p:cNvSpPr>
          <p:nvPr>
            <p:ph type="sldNum" sz="quarter" idx="12"/>
          </p:nvPr>
        </p:nvSpPr>
        <p:spPr/>
        <p:txBody>
          <a:bodyPr/>
          <a:lstStyle/>
          <a:p>
            <a:fld id="{74100922-FF59-4830-A5D2-8B8CED6F65A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4328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 id="2147483966" r:id="rId6"/>
  </p:sldLayoutIdLst>
  <p:txStyles>
    <p:titleStyle>
      <a:lvl1pPr algn="l" rtl="0" eaLnBrk="1" fontAlgn="base" hangingPunct="1">
        <a:spcBef>
          <a:spcPct val="0"/>
        </a:spcBef>
        <a:spcAft>
          <a:spcPct val="0"/>
        </a:spcAft>
        <a:defRPr sz="2800" b="1" i="0">
          <a:solidFill>
            <a:srgbClr val="00628C"/>
          </a:solidFill>
          <a:latin typeface="XCCW Joined 1a" panose="03050602040000000000" pitchFamily="66" charset="0"/>
          <a:ea typeface="XCCW Joined 1a" panose="03050602040000000000" pitchFamily="66" charset="0"/>
          <a:cs typeface="XCCW Joined 1a" panose="03050602040000000000" pitchFamily="66"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 xmlns:a16="http://schemas.microsoft.com/office/drawing/2014/main" id="{27FE0188-803D-CF41-A7C4-56C7E1D1B2AE}"/>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62577625"/>
      </p:ext>
    </p:extLst>
  </p:cSld>
  <p:clrMap bg1="lt1" tx1="dk1" bg2="lt2" tx2="dk2" accent1="accent1" accent2="accent2" accent3="accent3" accent4="accent4" accent5="accent5" accent6="accent6" hlink="hlink" folHlink="folHlink"/>
  <p:sldLayoutIdLst>
    <p:sldLayoutId id="21474839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059F7E7-DC99-4CAD-A839-97D0444939F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15E7EE3-237E-47BE-80FC-74A111E6C46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0E0F03E-5F10-441F-A630-F975C6D5828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ClrTx/>
              <a:buFontTx/>
              <a:buNone/>
            </a:pPr>
            <a:fld id="{0FE5E8E2-3016-49FC-BD81-F144A49C2E49}" type="datetimeFigureOut">
              <a:rPr lang="en-GB" smtClean="0">
                <a:solidFill>
                  <a:prstClr val="black">
                    <a:tint val="75000"/>
                  </a:prstClr>
                </a:solidFill>
                <a:latin typeface="Calibri" panose="020F0502020204030204"/>
              </a:rPr>
              <a:pPr fontAlgn="auto">
                <a:spcBef>
                  <a:spcPts val="0"/>
                </a:spcBef>
                <a:spcAft>
                  <a:spcPts val="0"/>
                </a:spcAft>
                <a:buClrTx/>
                <a:buFontTx/>
                <a:buNone/>
              </a:pPr>
              <a:t>16/02/2022</a:t>
            </a:fld>
            <a:endParaRPr lang="en-GB">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xmlns="" id="{16288C74-E599-4CDA-AA59-77D909DAC48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ClrTx/>
              <a:buFontTx/>
              <a:buNone/>
            </a:pPr>
            <a:endParaRPr lang="en-GB">
              <a:solidFill>
                <a:prstClr val="black">
                  <a:tint val="75000"/>
                </a:prstClr>
              </a:solidFill>
              <a:latin typeface="Calibri" panose="020F0502020204030204"/>
            </a:endParaRPr>
          </a:p>
        </p:txBody>
      </p:sp>
      <p:sp>
        <p:nvSpPr>
          <p:cNvPr id="6" name="Slide Number Placeholder 5">
            <a:extLst>
              <a:ext uri="{FF2B5EF4-FFF2-40B4-BE49-F238E27FC236}">
                <a16:creationId xmlns:a16="http://schemas.microsoft.com/office/drawing/2014/main" xmlns="" id="{E257E84D-1ABA-4AA9-8189-F899C3167CB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ClrTx/>
              <a:buFontTx/>
              <a:buNone/>
            </a:pPr>
            <a:fld id="{74100922-FF59-4830-A5D2-8B8CED6F65AD}" type="slidenum">
              <a:rPr lang="en-GB" smtClean="0">
                <a:solidFill>
                  <a:prstClr val="black">
                    <a:tint val="75000"/>
                  </a:prstClr>
                </a:solidFill>
                <a:latin typeface="Calibri" panose="020F0502020204030204"/>
              </a:rPr>
              <a:pPr fontAlgn="auto">
                <a:spcBef>
                  <a:spcPts val="0"/>
                </a:spcBef>
                <a:spcAft>
                  <a:spcPts val="0"/>
                </a:spcAft>
                <a:buClrTx/>
                <a:buFontTx/>
                <a:buNone/>
              </a:pPr>
              <a:t>‹#›</a:t>
            </a:fld>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2546816833"/>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solidFill>
                <a:srgbClr val="000000"/>
              </a:solidFill>
            </a:endParaRPr>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solidFill>
                <a:srgbClr val="000000"/>
              </a:solidFill>
            </a:endParaRPr>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solidFill>
                  <a:srgbClr val="000000"/>
                </a:solidFill>
              </a:rPr>
              <a:pPr/>
              <a:t>‹#›</a:t>
            </a:fld>
            <a:endParaRPr lang="en-GB" altLang="x-none">
              <a:solidFill>
                <a:srgbClr val="000000"/>
              </a:solidFill>
            </a:endParaRPr>
          </a:p>
        </p:txBody>
      </p:sp>
    </p:spTree>
    <p:extLst>
      <p:ext uri="{BB962C8B-B14F-4D97-AF65-F5344CB8AC3E}">
        <p14:creationId xmlns:p14="http://schemas.microsoft.com/office/powerpoint/2010/main" val="3475500387"/>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Lst>
  <p:txStyles>
    <p:titleStyle>
      <a:lvl1pPr algn="l" rtl="0" eaLnBrk="1" fontAlgn="base" hangingPunct="1">
        <a:spcBef>
          <a:spcPct val="0"/>
        </a:spcBef>
        <a:spcAft>
          <a:spcPct val="0"/>
        </a:spcAft>
        <a:defRPr sz="2800" b="1" i="0">
          <a:solidFill>
            <a:srgbClr val="00628C"/>
          </a:solidFill>
          <a:latin typeface="XCCW Joined 1a" panose="03050602040000000000" pitchFamily="66" charset="0"/>
          <a:ea typeface="XCCW Joined 1a" panose="03050602040000000000" pitchFamily="66" charset="0"/>
          <a:cs typeface="XCCW Joined 1a" panose="03050602040000000000" pitchFamily="66"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XCCW Joined 1a" panose="03050602040000000000" pitchFamily="66" charset="0"/>
          <a:ea typeface="XCCW Joined 1a" panose="03050602040000000000" pitchFamily="66" charset="0"/>
          <a:cs typeface="XCCW Joined 1a" panose="03050602040000000000" pitchFamily="66"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16.png"/><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image" Target="../media/image30.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D0B3C21-D30D-4A0F-BE5F-94522D420E75}"/>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 name="TextBox 3">
            <a:extLst>
              <a:ext uri="{FF2B5EF4-FFF2-40B4-BE49-F238E27FC236}">
                <a16:creationId xmlns:a16="http://schemas.microsoft.com/office/drawing/2014/main" xmlns="" id="{D9E0B491-5FE6-42E0-B756-55586EB644C8}"/>
              </a:ext>
            </a:extLst>
          </p:cNvPr>
          <p:cNvSpPr txBox="1"/>
          <p:nvPr/>
        </p:nvSpPr>
        <p:spPr bwMode="auto">
          <a:xfrm>
            <a:off x="303736" y="977029"/>
            <a:ext cx="8163989" cy="292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None/>
            </a:pPr>
            <a:r>
              <a:rPr lang="en-GB" sz="1800" b="1" u="sng" kern="1200" dirty="0">
                <a:solidFill>
                  <a:srgbClr val="000000"/>
                </a:solidFill>
                <a:effectLst/>
                <a:latin typeface="XCCW Joined 1a"/>
                <a:cs typeface="Calibri" panose="020F0502020204030204" pitchFamily="34" charset="0"/>
              </a:rPr>
              <a:t>L.I – Can </a:t>
            </a:r>
            <a:r>
              <a:rPr lang="en-GB" sz="1800" b="1" u="sng" kern="1200" dirty="0" smtClean="0">
                <a:solidFill>
                  <a:srgbClr val="000000"/>
                </a:solidFill>
                <a:effectLst/>
                <a:latin typeface="XCCW Joined 1a"/>
                <a:cs typeface="Calibri" panose="020F0502020204030204" pitchFamily="34" charset="0"/>
              </a:rPr>
              <a:t>I</a:t>
            </a:r>
            <a:r>
              <a:rPr lang="en-US" sz="1800" b="1" u="sng" dirty="0" smtClean="0">
                <a:solidFill>
                  <a:srgbClr val="000000"/>
                </a:solidFill>
                <a:latin typeface="XCCW Joined 1a"/>
                <a:cs typeface="Calibri" panose="020F0502020204030204" pitchFamily="34" charset="0"/>
              </a:rPr>
              <a:t> divide </a:t>
            </a:r>
            <a:r>
              <a:rPr lang="en-US" sz="1800" b="1" u="sng" dirty="0">
                <a:solidFill>
                  <a:srgbClr val="000000"/>
                </a:solidFill>
                <a:latin typeface="XCCW Joined 1a"/>
                <a:cs typeface="Calibri" panose="020F0502020204030204" pitchFamily="34" charset="0"/>
              </a:rPr>
              <a:t>100 into 2, 4, 5, and 10 equal </a:t>
            </a:r>
            <a:r>
              <a:rPr lang="en-US" sz="1800" b="1" u="sng" dirty="0" smtClean="0">
                <a:solidFill>
                  <a:srgbClr val="000000"/>
                </a:solidFill>
                <a:latin typeface="XCCW Joined 1a"/>
                <a:cs typeface="Calibri" panose="020F0502020204030204" pitchFamily="34" charset="0"/>
              </a:rPr>
              <a:t>parts</a:t>
            </a:r>
            <a:r>
              <a:rPr lang="en-GB" sz="1800" b="1" i="0" u="sng" dirty="0" smtClean="0">
                <a:solidFill>
                  <a:srgbClr val="000000"/>
                </a:solidFill>
                <a:effectLst/>
                <a:latin typeface="XCCW Joined 1a" panose="03050602040000000000" pitchFamily="66" charset="0"/>
              </a:rPr>
              <a:t>?</a:t>
            </a:r>
            <a:r>
              <a:rPr lang="en-GB" sz="1800" b="0" i="0" dirty="0">
                <a:solidFill>
                  <a:srgbClr val="000000"/>
                </a:solidFill>
                <a:effectLst/>
                <a:latin typeface="XCCW Joined 1a" panose="03050602040000000000" pitchFamily="66" charset="0"/>
              </a:rPr>
              <a:t> </a:t>
            </a:r>
          </a:p>
          <a:p>
            <a:pPr algn="l" rtl="0" fontAlgn="base">
              <a:buNone/>
            </a:pPr>
            <a:endParaRPr lang="en-GB" sz="1800" b="1" u="sng" kern="1200" dirty="0">
              <a:solidFill>
                <a:srgbClr val="000000"/>
              </a:solidFill>
              <a:effectLst/>
              <a:latin typeface="XCCW Joined 1a"/>
              <a:cs typeface="Calibri" panose="020F0502020204030204" pitchFamily="34" charset="0"/>
            </a:endParaRPr>
          </a:p>
          <a:p>
            <a:pPr eaLnBrk="0" fontAlgn="base" hangingPunct="0">
              <a:spcAft>
                <a:spcPts val="1000"/>
              </a:spcAft>
              <a:buNone/>
            </a:pPr>
            <a:r>
              <a:rPr lang="en-GB" sz="1800" b="1" u="sng" kern="1200" dirty="0">
                <a:solidFill>
                  <a:srgbClr val="000000"/>
                </a:solidFill>
                <a:effectLst/>
                <a:latin typeface="XCCW Joined 1a"/>
                <a:cs typeface="Calibri" panose="020F0502020204030204" pitchFamily="34" charset="0"/>
              </a:rPr>
              <a:t>Steps to success</a:t>
            </a:r>
            <a:endParaRPr lang="en-GB" sz="1800" dirty="0">
              <a:latin typeface="XCCW Joined 1a"/>
              <a:ea typeface="Times New Roman" panose="02020603050405020304" pitchFamily="18" charset="0"/>
              <a:cs typeface="Calibri" panose="020F0502020204030204" pitchFamily="34" charset="0"/>
            </a:endParaRPr>
          </a:p>
          <a:p>
            <a:pPr marL="285750" indent="-285750">
              <a:spcAft>
                <a:spcPts val="1000"/>
              </a:spcAft>
              <a:buFontTx/>
              <a:buChar char="-"/>
            </a:pPr>
            <a:r>
              <a:rPr lang="en-GB" sz="1800" dirty="0">
                <a:latin typeface="XCCW Joined 1a"/>
                <a:ea typeface="Times New Roman" panose="02020603050405020304" pitchFamily="18" charset="0"/>
                <a:cs typeface="Calibri" panose="020F0502020204030204" pitchFamily="34" charset="0"/>
              </a:rPr>
              <a:t>I </a:t>
            </a:r>
            <a:r>
              <a:rPr lang="en-GB" sz="1800" dirty="0" smtClean="0">
                <a:latin typeface="XCCW Joined 1a"/>
                <a:ea typeface="Times New Roman" panose="02020603050405020304" pitchFamily="18" charset="0"/>
                <a:cs typeface="Calibri" panose="020F0502020204030204" pitchFamily="34" charset="0"/>
              </a:rPr>
              <a:t>know what equal means</a:t>
            </a:r>
            <a:endParaRPr lang="en-GB" sz="1800" dirty="0">
              <a:latin typeface="XCCW Joined 1a"/>
              <a:ea typeface="Times New Roman" panose="02020603050405020304" pitchFamily="18" charset="0"/>
              <a:cs typeface="Calibri" panose="020F0502020204030204" pitchFamily="34" charset="0"/>
            </a:endParaRPr>
          </a:p>
          <a:p>
            <a:pPr marL="285750" marR="0" lvl="0" indent="-285750" algn="l" rtl="0">
              <a:spcBef>
                <a:spcPts val="0"/>
              </a:spcBef>
              <a:spcAft>
                <a:spcPts val="0"/>
              </a:spcAft>
              <a:buClr>
                <a:schemeClr val="lt1"/>
              </a:buClr>
              <a:buSzPts val="2000"/>
              <a:buFontTx/>
              <a:buChar char="-"/>
            </a:pPr>
            <a:r>
              <a:rPr lang="en-GB" sz="1800" dirty="0" smtClean="0">
                <a:latin typeface="XCCW Joined 1a" panose="03050602040000000000" pitchFamily="66" charset="0"/>
                <a:ea typeface="Century Gothic"/>
                <a:cs typeface="Century Gothic"/>
                <a:sym typeface="Century Gothic"/>
              </a:rPr>
              <a:t>I </a:t>
            </a:r>
            <a:r>
              <a:rPr lang="en-GB" sz="1800" dirty="0">
                <a:latin typeface="XCCW Joined 1a" panose="03050602040000000000" pitchFamily="66" charset="0"/>
                <a:ea typeface="Century Gothic"/>
                <a:cs typeface="Century Gothic"/>
                <a:sym typeface="Century Gothic"/>
              </a:rPr>
              <a:t>can </a:t>
            </a:r>
            <a:r>
              <a:rPr lang="en-GB" sz="1800" dirty="0" smtClean="0">
                <a:latin typeface="XCCW Joined 1a" panose="03050602040000000000" pitchFamily="66" charset="0"/>
                <a:ea typeface="Century Gothic"/>
                <a:cs typeface="Century Gothic"/>
                <a:sym typeface="Century Gothic"/>
              </a:rPr>
              <a:t>create different groups</a:t>
            </a:r>
            <a:endParaRPr lang="en-GB" sz="1800" dirty="0">
              <a:latin typeface="XCCW Joined 1a" panose="03050602040000000000" pitchFamily="66" charset="0"/>
              <a:ea typeface="Century Gothic"/>
              <a:cs typeface="Century Gothic"/>
              <a:sym typeface="Century Gothic"/>
            </a:endParaRPr>
          </a:p>
          <a:p>
            <a:pPr marL="266700" marR="0" lvl="0" indent="-266700" algn="l" rtl="0">
              <a:lnSpc>
                <a:spcPct val="150000"/>
              </a:lnSpc>
              <a:spcBef>
                <a:spcPts val="0"/>
              </a:spcBef>
              <a:spcAft>
                <a:spcPts val="0"/>
              </a:spcAft>
              <a:buClr>
                <a:schemeClr val="lt1"/>
              </a:buClr>
              <a:buSzPts val="2000"/>
              <a:buNone/>
            </a:pPr>
            <a:r>
              <a:rPr lang="en-GB" sz="1800" dirty="0">
                <a:latin typeface="XCCW Joined 1a" panose="03050602040000000000" pitchFamily="66" charset="0"/>
                <a:ea typeface="Century Gothic"/>
                <a:cs typeface="Century Gothic"/>
                <a:sym typeface="Century Gothic"/>
              </a:rPr>
              <a:t>- I can </a:t>
            </a:r>
            <a:r>
              <a:rPr lang="en-GB" sz="1800" dirty="0" smtClean="0">
                <a:latin typeface="XCCW Joined 1a" panose="03050602040000000000" pitchFamily="66" charset="0"/>
                <a:ea typeface="Century Gothic"/>
                <a:cs typeface="Century Gothic"/>
                <a:sym typeface="Century Gothic"/>
              </a:rPr>
              <a:t>explain my thought processes</a:t>
            </a:r>
            <a:endParaRPr lang="en-GB" sz="1800" dirty="0">
              <a:effectLst/>
              <a:latin typeface="XCCW Joined 1a" panose="03050602040000000000" pitchFamily="66" charset="0"/>
              <a:ea typeface="Times New Roman" panose="02020603050405020304" pitchFamily="18" charset="0"/>
              <a:cs typeface="Calibri" panose="020F0502020204030204" pitchFamily="34" charset="0"/>
            </a:endParaRPr>
          </a:p>
          <a:p>
            <a:pPr>
              <a:spcAft>
                <a:spcPts val="1000"/>
              </a:spcAft>
              <a:buNone/>
            </a:pPr>
            <a:r>
              <a:rPr lang="en-GB" sz="1800" b="1" dirty="0">
                <a:latin typeface="XCCW Joined 1a"/>
                <a:ea typeface="Times New Roman" panose="02020603050405020304" pitchFamily="18" charset="0"/>
                <a:cs typeface="Calibri" panose="020F0502020204030204" pitchFamily="34" charset="0"/>
              </a:rPr>
              <a:t>Challenge: </a:t>
            </a:r>
            <a:r>
              <a:rPr lang="en-GB" sz="1800" dirty="0">
                <a:latin typeface="XCCW Joined 1a"/>
                <a:ea typeface="Times New Roman" panose="02020603050405020304" pitchFamily="18" charset="0"/>
                <a:cs typeface="Calibri" panose="020F0502020204030204" pitchFamily="34" charset="0"/>
              </a:rPr>
              <a:t>True or false</a:t>
            </a:r>
          </a:p>
        </p:txBody>
      </p:sp>
    </p:spTree>
    <p:extLst>
      <p:ext uri="{BB962C8B-B14F-4D97-AF65-F5344CB8AC3E}">
        <p14:creationId xmlns:p14="http://schemas.microsoft.com/office/powerpoint/2010/main" val="4117203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00628C"/>
                </a:solidFill>
              </a:rPr>
              <a:t>We do</a:t>
            </a:r>
          </a:p>
        </p:txBody>
      </p:sp>
      <p:sp>
        <p:nvSpPr>
          <p:cNvPr id="26" name="TextBox 25">
            <a:extLst>
              <a:ext uri="{FF2B5EF4-FFF2-40B4-BE49-F238E27FC236}">
                <a16:creationId xmlns:a16="http://schemas.microsoft.com/office/drawing/2014/main" xmlns="" id="{DD741FCE-DF1F-4144-A069-223C6666C020}"/>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21" name="TextBox 20">
            <a:extLst>
              <a:ext uri="{FF2B5EF4-FFF2-40B4-BE49-F238E27FC236}">
                <a16:creationId xmlns:a16="http://schemas.microsoft.com/office/drawing/2014/main" xmlns="" id="{79E9B62C-7F78-4041-8E80-840F71094D1B}"/>
              </a:ext>
            </a:extLst>
          </p:cNvPr>
          <p:cNvSpPr txBox="1"/>
          <p:nvPr/>
        </p:nvSpPr>
        <p:spPr bwMode="auto">
          <a:xfrm>
            <a:off x="309786" y="3965644"/>
            <a:ext cx="4962525" cy="1508105"/>
          </a:xfrm>
          <a:prstGeom prst="rect">
            <a:avLst/>
          </a:prstGeom>
          <a:solidFill>
            <a:schemeClr val="accent2">
              <a:lumMod val="90000"/>
            </a:schemeClr>
          </a:solidFill>
          <a:ln>
            <a:noFill/>
          </a:ln>
          <a:extLs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pPr>
            <a:r>
              <a:rPr lang="en-GB" sz="2000" dirty="0">
                <a:latin typeface="XCCW Joined 1a" panose="03050602040000000000" pitchFamily="66" charset="0"/>
                <a:ea typeface="Myriad Pro Semibold" charset="0"/>
                <a:cs typeface="Myriad Pro Semibold" charset="0"/>
              </a:rPr>
              <a:t>How can we start?</a:t>
            </a:r>
          </a:p>
          <a:p>
            <a:pPr marL="457200" indent="-457200">
              <a:buClr>
                <a:srgbClr val="82CBDD"/>
              </a:buClr>
            </a:pPr>
            <a:r>
              <a:rPr lang="en-GB" sz="2000" dirty="0">
                <a:latin typeface="XCCW Joined 1a" panose="03050602040000000000" pitchFamily="66" charset="0"/>
                <a:ea typeface="Myriad Pro Semibold" charset="0"/>
                <a:cs typeface="Myriad Pro Semibold" charset="0"/>
              </a:rPr>
              <a:t>What do we know?</a:t>
            </a:r>
          </a:p>
          <a:p>
            <a:pPr marL="457200" indent="-457200">
              <a:buClr>
                <a:srgbClr val="82CBDD"/>
              </a:buClr>
            </a:pPr>
            <a:r>
              <a:rPr lang="en-GB" sz="2000" dirty="0">
                <a:latin typeface="XCCW Joined 1a" panose="03050602040000000000" pitchFamily="66" charset="0"/>
                <a:ea typeface="Myriad Pro Semibold" charset="0"/>
                <a:cs typeface="Myriad Pro Semibold" charset="0"/>
              </a:rPr>
              <a:t>What can be our next step</a:t>
            </a:r>
            <a:r>
              <a:rPr lang="en-GB" sz="2000" dirty="0" smtClean="0">
                <a:latin typeface="XCCW Joined 1a" panose="03050602040000000000" pitchFamily="66" charset="0"/>
                <a:ea typeface="Myriad Pro Semibold" charset="0"/>
                <a:cs typeface="Myriad Pro Semibold" charset="0"/>
              </a:rPr>
              <a:t>?</a:t>
            </a:r>
          </a:p>
          <a:p>
            <a:pPr marL="457200" indent="-457200">
              <a:buClr>
                <a:srgbClr val="82CBDD"/>
              </a:buClr>
            </a:pPr>
            <a:r>
              <a:rPr lang="en-GB" sz="2000" dirty="0" smtClean="0">
                <a:latin typeface="XCCW Joined 1a" panose="03050602040000000000" pitchFamily="66" charset="0"/>
                <a:ea typeface="Myriad Pro Semibold" charset="0"/>
                <a:cs typeface="Myriad Pro Semibold" charset="0"/>
              </a:rPr>
              <a:t>What do you notice?</a:t>
            </a:r>
            <a:endParaRPr lang="en-GB" sz="2000" dirty="0">
              <a:latin typeface="XCCW Joined 1a" panose="03050602040000000000" pitchFamily="66" charset="0"/>
              <a:ea typeface="Myriad Pro Semibold" charset="0"/>
              <a:cs typeface="Myriad Pro Semibold" charset="0"/>
            </a:endParaRPr>
          </a:p>
        </p:txBody>
      </p:sp>
      <p:sp>
        <p:nvSpPr>
          <p:cNvPr id="9" name="TextBox 8">
            <a:extLst>
              <a:ext uri="{FF2B5EF4-FFF2-40B4-BE49-F238E27FC236}">
                <a16:creationId xmlns:a16="http://schemas.microsoft.com/office/drawing/2014/main" xmlns="" id="{9C3C553D-EE53-4023-AAB3-AB7472F0C99D}"/>
              </a:ext>
            </a:extLst>
          </p:cNvPr>
          <p:cNvSpPr txBox="1"/>
          <p:nvPr/>
        </p:nvSpPr>
        <p:spPr bwMode="auto">
          <a:xfrm>
            <a:off x="60404" y="868217"/>
            <a:ext cx="8848725"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buNone/>
            </a:pPr>
            <a:r>
              <a:rPr lang="en-GB" kern="0" dirty="0" smtClean="0">
                <a:latin typeface="XCCW Joined 1a" panose="03050602040000000000" pitchFamily="66" charset="0"/>
              </a:rPr>
              <a:t>How many solutions can we find?</a:t>
            </a:r>
            <a:endParaRPr lang="en-GB" kern="0" dirty="0">
              <a:latin typeface="XCCW Joined 1a" panose="03050602040000000000" pitchFamily="66" charset="0"/>
            </a:endParaRPr>
          </a:p>
          <a:p>
            <a:pPr>
              <a:buNone/>
            </a:pPr>
            <a:endParaRPr lang="en-GB" kern="0" dirty="0">
              <a:latin typeface="XCCW Joined 1a" panose="03050602040000000000" pitchFamily="66" charset="0"/>
            </a:endParaRPr>
          </a:p>
          <a:p>
            <a:pPr>
              <a:buNone/>
            </a:pPr>
            <a:r>
              <a:rPr lang="en-GB" kern="0" dirty="0">
                <a:latin typeface="XCCW Joined 1a" panose="03050602040000000000" pitchFamily="66" charset="0"/>
              </a:rPr>
              <a:t>Work with a partner. Discuss each step. </a:t>
            </a:r>
            <a:endParaRPr lang="en-GB" dirty="0"/>
          </a:p>
        </p:txBody>
      </p:sp>
    </p:spTree>
    <p:extLst>
      <p:ext uri="{BB962C8B-B14F-4D97-AF65-F5344CB8AC3E}">
        <p14:creationId xmlns:p14="http://schemas.microsoft.com/office/powerpoint/2010/main" val="334582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 </a:t>
            </a:r>
            <a:endParaRPr lang="en-US" dirty="0">
              <a:solidFill>
                <a:srgbClr val="00628C"/>
              </a:solidFill>
            </a:endParaRPr>
          </a:p>
        </p:txBody>
      </p:sp>
      <p:sp>
        <p:nvSpPr>
          <p:cNvPr id="8" name="TextBox 7">
            <a:extLst>
              <a:ext uri="{FF2B5EF4-FFF2-40B4-BE49-F238E27FC236}">
                <a16:creationId xmlns="" xmlns:a16="http://schemas.microsoft.com/office/drawing/2014/main" id="{6014C65D-FBC4-42A6-8370-0BB29BAC8FCD}"/>
              </a:ext>
            </a:extLst>
          </p:cNvPr>
          <p:cNvSpPr txBox="1"/>
          <p:nvPr/>
        </p:nvSpPr>
        <p:spPr bwMode="auto">
          <a:xfrm>
            <a:off x="117191" y="45800"/>
            <a:ext cx="3533340"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Font typeface="Arial" charset="0"/>
              <a:buNone/>
            </a:pPr>
            <a:r>
              <a:rPr lang="en-GB" b="1" dirty="0">
                <a:solidFill>
                  <a:srgbClr val="002060"/>
                </a:solidFill>
                <a:latin typeface="Myriad Pro Semibold" charset="0"/>
                <a:ea typeface="Myriad Pro Semibold" charset="0"/>
                <a:cs typeface="Myriad Pro Semibold" charset="0"/>
              </a:rPr>
              <a:t>Lightbulb challenge</a:t>
            </a:r>
          </a:p>
        </p:txBody>
      </p:sp>
      <p:sp>
        <p:nvSpPr>
          <p:cNvPr id="10" name="Rectangle 9">
            <a:extLst>
              <a:ext uri="{FF2B5EF4-FFF2-40B4-BE49-F238E27FC236}">
                <a16:creationId xmlns="" xmlns:a16="http://schemas.microsoft.com/office/drawing/2014/main" id="{D48E4C4D-C457-403D-9855-6524925DAB39}"/>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indent="-285750"/>
            <a:endParaRPr lang="en-GB">
              <a:solidFill>
                <a:srgbClr val="000000"/>
              </a:solidFill>
            </a:endParaRPr>
          </a:p>
        </p:txBody>
      </p:sp>
      <p:pic>
        <p:nvPicPr>
          <p:cNvPr id="5" name="Graphic 4" descr="Lightbulb with solid fill">
            <a:extLst>
              <a:ext uri="{FF2B5EF4-FFF2-40B4-BE49-F238E27FC236}">
                <a16:creationId xmlns="" xmlns:a16="http://schemas.microsoft.com/office/drawing/2014/main" id="{F63ACEBB-7D6D-4138-968A-19C8367B5A2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12409" y="82975"/>
            <a:ext cx="914400" cy="914400"/>
          </a:xfrm>
          <a:prstGeom prst="rect">
            <a:avLst/>
          </a:prstGeom>
        </p:spPr>
      </p:pic>
      <p:sp>
        <p:nvSpPr>
          <p:cNvPr id="12" name="TextBox 11">
            <a:extLst>
              <a:ext uri="{FF2B5EF4-FFF2-40B4-BE49-F238E27FC236}">
                <a16:creationId xmlns="" xmlns:a16="http://schemas.microsoft.com/office/drawing/2014/main" id="{D33D38FC-07D3-450A-BC85-96263359E410}"/>
              </a:ext>
            </a:extLst>
          </p:cNvPr>
          <p:cNvSpPr txBox="1"/>
          <p:nvPr/>
        </p:nvSpPr>
        <p:spPr bwMode="auto">
          <a:xfrm>
            <a:off x="117191" y="1697603"/>
            <a:ext cx="81030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Font typeface="Arial" charset="0"/>
              <a:buNone/>
            </a:pPr>
            <a:r>
              <a:rPr lang="en-GB" sz="1800" dirty="0">
                <a:solidFill>
                  <a:srgbClr val="000000"/>
                </a:solidFill>
                <a:latin typeface="XCCW Joined 1a" panose="03050602040000000000" pitchFamily="66" charset="0"/>
                <a:ea typeface="Myriad Pro Semibold" charset="0"/>
                <a:cs typeface="Myriad Pro Semibold" charset="0"/>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0041" y="1515649"/>
            <a:ext cx="7242805" cy="3693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261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D0B3C21-D30D-4A0F-BE5F-94522D420E75}"/>
              </a:ext>
            </a:extLst>
          </p:cNvPr>
          <p:cNvSpPr/>
          <p:nvPr/>
        </p:nvSpPr>
        <p:spPr bwMode="auto">
          <a:xfrm>
            <a:off x="336884" y="6376737"/>
            <a:ext cx="8530390" cy="481263"/>
          </a:xfrm>
          <a:prstGeom prst="rect">
            <a:avLst/>
          </a:prstGeom>
          <a:solidFill>
            <a:schemeClr val="tx2">
              <a:lumMod val="20000"/>
              <a:lumOff val="80000"/>
            </a:schemeClr>
          </a:solidFill>
          <a:ln>
            <a:solidFill>
              <a:schemeClr val="tx2">
                <a:lumMod val="20000"/>
                <a:lumOff val="80000"/>
              </a:schemeClr>
            </a:solidFill>
          </a:ln>
          <a:effectLst/>
        </p:spPr>
        <p:txBody>
          <a:bodyPr vert="horz" wrap="square" lIns="91440" tIns="45720" rIns="91440" bIns="45720" numCol="1" rtlCol="0" anchor="t" anchorCtr="0" compatLnSpc="1">
            <a:prstTxWarp prst="textNoShape">
              <a:avLst/>
            </a:prstTxWarp>
          </a:bodyPr>
          <a:lstStyle/>
          <a:p>
            <a:pPr marL="742950" indent="-285750"/>
            <a:endParaRPr lang="en-GB">
              <a:solidFill>
                <a:srgbClr val="000000"/>
              </a:solidFill>
            </a:endParaRPr>
          </a:p>
        </p:txBody>
      </p:sp>
      <p:sp>
        <p:nvSpPr>
          <p:cNvPr id="4" name="TextBox 3">
            <a:extLst>
              <a:ext uri="{FF2B5EF4-FFF2-40B4-BE49-F238E27FC236}">
                <a16:creationId xmlns:a16="http://schemas.microsoft.com/office/drawing/2014/main" xmlns="" id="{D9E0B491-5FE6-42E0-B756-55586EB644C8}"/>
              </a:ext>
            </a:extLst>
          </p:cNvPr>
          <p:cNvSpPr txBox="1"/>
          <p:nvPr/>
        </p:nvSpPr>
        <p:spPr bwMode="auto">
          <a:xfrm>
            <a:off x="303736" y="977029"/>
            <a:ext cx="8163989" cy="292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Font typeface="Arial" charset="0"/>
              <a:buNone/>
            </a:pPr>
            <a:r>
              <a:rPr lang="en-GB" sz="1800" b="1" u="sng" dirty="0">
                <a:solidFill>
                  <a:srgbClr val="000000"/>
                </a:solidFill>
                <a:latin typeface="XCCW Joined 1a"/>
                <a:cs typeface="Calibri" panose="020F0502020204030204" pitchFamily="34" charset="0"/>
              </a:rPr>
              <a:t>L.I – Can </a:t>
            </a:r>
            <a:r>
              <a:rPr lang="en-GB" sz="1800" b="1" u="sng" dirty="0" smtClean="0">
                <a:solidFill>
                  <a:srgbClr val="000000"/>
                </a:solidFill>
                <a:latin typeface="XCCW Joined 1a"/>
                <a:cs typeface="Calibri" panose="020F0502020204030204" pitchFamily="34" charset="0"/>
              </a:rPr>
              <a:t>I</a:t>
            </a:r>
            <a:r>
              <a:rPr lang="en-US" sz="1800" b="1" u="sng" dirty="0" smtClean="0">
                <a:solidFill>
                  <a:srgbClr val="000000"/>
                </a:solidFill>
                <a:latin typeface="XCCW Joined 1a"/>
                <a:cs typeface="Calibri" panose="020F0502020204030204" pitchFamily="34" charset="0"/>
              </a:rPr>
              <a:t> divide </a:t>
            </a:r>
            <a:r>
              <a:rPr lang="en-US" sz="1800" b="1" u="sng" dirty="0">
                <a:solidFill>
                  <a:srgbClr val="000000"/>
                </a:solidFill>
                <a:latin typeface="XCCW Joined 1a"/>
                <a:cs typeface="Calibri" panose="020F0502020204030204" pitchFamily="34" charset="0"/>
              </a:rPr>
              <a:t>100 into 2, 4, 5, and 10 equal </a:t>
            </a:r>
            <a:r>
              <a:rPr lang="en-US" sz="1800" b="1" u="sng" dirty="0" smtClean="0">
                <a:solidFill>
                  <a:srgbClr val="000000"/>
                </a:solidFill>
                <a:latin typeface="XCCW Joined 1a"/>
                <a:cs typeface="Calibri" panose="020F0502020204030204" pitchFamily="34" charset="0"/>
              </a:rPr>
              <a:t>parts</a:t>
            </a:r>
            <a:r>
              <a:rPr lang="en-GB" sz="1800" b="1" u="sng" dirty="0" smtClean="0">
                <a:solidFill>
                  <a:srgbClr val="000000"/>
                </a:solidFill>
                <a:latin typeface="XCCW Joined 1a" panose="03050602040000000000" pitchFamily="66" charset="0"/>
              </a:rPr>
              <a:t>?</a:t>
            </a:r>
            <a:r>
              <a:rPr lang="en-GB" sz="1800" dirty="0">
                <a:solidFill>
                  <a:srgbClr val="000000"/>
                </a:solidFill>
                <a:latin typeface="XCCW Joined 1a" panose="03050602040000000000" pitchFamily="66" charset="0"/>
              </a:rPr>
              <a:t> </a:t>
            </a:r>
          </a:p>
          <a:p>
            <a:pPr>
              <a:buFont typeface="Arial" charset="0"/>
              <a:buNone/>
            </a:pPr>
            <a:endParaRPr lang="en-GB" sz="1800" b="1" u="sng" dirty="0">
              <a:solidFill>
                <a:srgbClr val="000000"/>
              </a:solidFill>
              <a:latin typeface="XCCW Joined 1a"/>
              <a:cs typeface="Calibri" panose="020F0502020204030204" pitchFamily="34" charset="0"/>
            </a:endParaRPr>
          </a:p>
          <a:p>
            <a:pPr eaLnBrk="0" hangingPunct="0">
              <a:spcAft>
                <a:spcPts val="1000"/>
              </a:spcAft>
              <a:buFont typeface="Arial" charset="0"/>
              <a:buNone/>
            </a:pPr>
            <a:r>
              <a:rPr lang="en-GB" sz="1800" b="1" u="sng" dirty="0">
                <a:solidFill>
                  <a:srgbClr val="000000"/>
                </a:solidFill>
                <a:latin typeface="XCCW Joined 1a"/>
                <a:cs typeface="Calibri" panose="020F0502020204030204" pitchFamily="34" charset="0"/>
              </a:rPr>
              <a:t>Steps to success</a:t>
            </a:r>
            <a:endParaRPr lang="en-GB" sz="1800" dirty="0">
              <a:solidFill>
                <a:srgbClr val="000000"/>
              </a:solidFill>
              <a:latin typeface="XCCW Joined 1a"/>
              <a:ea typeface="Times New Roman" panose="02020603050405020304" pitchFamily="18" charset="0"/>
              <a:cs typeface="Calibri" panose="020F0502020204030204" pitchFamily="34" charset="0"/>
            </a:endParaRPr>
          </a:p>
          <a:p>
            <a:pPr marL="285750" indent="-285750">
              <a:spcAft>
                <a:spcPts val="1000"/>
              </a:spcAft>
              <a:buFontTx/>
              <a:buChar char="-"/>
            </a:pPr>
            <a:r>
              <a:rPr lang="en-GB" sz="1800" dirty="0">
                <a:solidFill>
                  <a:srgbClr val="000000"/>
                </a:solidFill>
                <a:latin typeface="XCCW Joined 1a"/>
                <a:ea typeface="Times New Roman" panose="02020603050405020304" pitchFamily="18" charset="0"/>
                <a:cs typeface="Calibri" panose="020F0502020204030204" pitchFamily="34" charset="0"/>
              </a:rPr>
              <a:t>I </a:t>
            </a:r>
            <a:r>
              <a:rPr lang="en-GB" sz="1800" dirty="0" smtClean="0">
                <a:solidFill>
                  <a:srgbClr val="000000"/>
                </a:solidFill>
                <a:latin typeface="XCCW Joined 1a"/>
                <a:ea typeface="Times New Roman" panose="02020603050405020304" pitchFamily="18" charset="0"/>
                <a:cs typeface="Calibri" panose="020F0502020204030204" pitchFamily="34" charset="0"/>
              </a:rPr>
              <a:t>know what equal means</a:t>
            </a:r>
            <a:endParaRPr lang="en-GB" sz="1800" dirty="0">
              <a:solidFill>
                <a:srgbClr val="000000"/>
              </a:solidFill>
              <a:latin typeface="XCCW Joined 1a"/>
              <a:ea typeface="Times New Roman" panose="02020603050405020304" pitchFamily="18" charset="0"/>
              <a:cs typeface="Calibri" panose="020F0502020204030204" pitchFamily="34" charset="0"/>
            </a:endParaRPr>
          </a:p>
          <a:p>
            <a:pPr marL="285750" indent="-285750">
              <a:spcBef>
                <a:spcPts val="0"/>
              </a:spcBef>
              <a:spcAft>
                <a:spcPts val="0"/>
              </a:spcAft>
              <a:buClr>
                <a:srgbClr val="FFFFFF"/>
              </a:buClr>
              <a:buSzPts val="2000"/>
              <a:buFontTx/>
              <a:buChar char="-"/>
            </a:pPr>
            <a:r>
              <a:rPr lang="en-GB" sz="1800" dirty="0" smtClean="0">
                <a:solidFill>
                  <a:srgbClr val="000000"/>
                </a:solidFill>
                <a:latin typeface="XCCW Joined 1a" panose="03050602040000000000" pitchFamily="66" charset="0"/>
                <a:ea typeface="Century Gothic"/>
                <a:cs typeface="Century Gothic"/>
                <a:sym typeface="Century Gothic"/>
              </a:rPr>
              <a:t>I </a:t>
            </a:r>
            <a:r>
              <a:rPr lang="en-GB" sz="1800" dirty="0">
                <a:solidFill>
                  <a:srgbClr val="000000"/>
                </a:solidFill>
                <a:latin typeface="XCCW Joined 1a" panose="03050602040000000000" pitchFamily="66" charset="0"/>
                <a:ea typeface="Century Gothic"/>
                <a:cs typeface="Century Gothic"/>
                <a:sym typeface="Century Gothic"/>
              </a:rPr>
              <a:t>can </a:t>
            </a:r>
            <a:r>
              <a:rPr lang="en-GB" sz="1800" dirty="0" smtClean="0">
                <a:solidFill>
                  <a:srgbClr val="000000"/>
                </a:solidFill>
                <a:latin typeface="XCCW Joined 1a" panose="03050602040000000000" pitchFamily="66" charset="0"/>
                <a:ea typeface="Century Gothic"/>
                <a:cs typeface="Century Gothic"/>
                <a:sym typeface="Century Gothic"/>
              </a:rPr>
              <a:t>create different groups</a:t>
            </a:r>
            <a:endParaRPr lang="en-GB" sz="1800" dirty="0">
              <a:solidFill>
                <a:srgbClr val="000000"/>
              </a:solidFill>
              <a:latin typeface="XCCW Joined 1a" panose="03050602040000000000" pitchFamily="66" charset="0"/>
              <a:ea typeface="Century Gothic"/>
              <a:cs typeface="Century Gothic"/>
              <a:sym typeface="Century Gothic"/>
            </a:endParaRPr>
          </a:p>
          <a:p>
            <a:pPr marL="266700" indent="-266700">
              <a:lnSpc>
                <a:spcPct val="150000"/>
              </a:lnSpc>
              <a:spcBef>
                <a:spcPts val="0"/>
              </a:spcBef>
              <a:spcAft>
                <a:spcPts val="0"/>
              </a:spcAft>
              <a:buClr>
                <a:srgbClr val="FFFFFF"/>
              </a:buClr>
              <a:buSzPts val="2000"/>
              <a:buFont typeface="Arial" charset="0"/>
              <a:buNone/>
            </a:pPr>
            <a:r>
              <a:rPr lang="en-GB" sz="1800" dirty="0">
                <a:solidFill>
                  <a:srgbClr val="000000"/>
                </a:solidFill>
                <a:latin typeface="XCCW Joined 1a" panose="03050602040000000000" pitchFamily="66" charset="0"/>
                <a:ea typeface="Century Gothic"/>
                <a:cs typeface="Century Gothic"/>
                <a:sym typeface="Century Gothic"/>
              </a:rPr>
              <a:t>- I can </a:t>
            </a:r>
            <a:r>
              <a:rPr lang="en-GB" sz="1800" dirty="0" smtClean="0">
                <a:solidFill>
                  <a:srgbClr val="000000"/>
                </a:solidFill>
                <a:latin typeface="XCCW Joined 1a" panose="03050602040000000000" pitchFamily="66" charset="0"/>
                <a:ea typeface="Century Gothic"/>
                <a:cs typeface="Century Gothic"/>
                <a:sym typeface="Century Gothic"/>
              </a:rPr>
              <a:t>explain my thought processes</a:t>
            </a:r>
            <a:endParaRPr lang="en-GB" sz="1800" dirty="0">
              <a:solidFill>
                <a:srgbClr val="000000"/>
              </a:solidFill>
              <a:latin typeface="XCCW Joined 1a" panose="03050602040000000000" pitchFamily="66" charset="0"/>
              <a:ea typeface="Times New Roman" panose="02020603050405020304" pitchFamily="18" charset="0"/>
              <a:cs typeface="Calibri" panose="020F0502020204030204" pitchFamily="34" charset="0"/>
            </a:endParaRPr>
          </a:p>
          <a:p>
            <a:pPr>
              <a:spcAft>
                <a:spcPts val="1000"/>
              </a:spcAft>
              <a:buFont typeface="Arial" charset="0"/>
              <a:buNone/>
            </a:pPr>
            <a:r>
              <a:rPr lang="en-GB" sz="1800" b="1" dirty="0">
                <a:solidFill>
                  <a:srgbClr val="000000"/>
                </a:solidFill>
                <a:latin typeface="XCCW Joined 1a"/>
                <a:ea typeface="Times New Roman" panose="02020603050405020304" pitchFamily="18" charset="0"/>
                <a:cs typeface="Calibri" panose="020F0502020204030204" pitchFamily="34" charset="0"/>
              </a:rPr>
              <a:t>Challenge: </a:t>
            </a:r>
            <a:r>
              <a:rPr lang="en-GB" sz="1800" dirty="0">
                <a:solidFill>
                  <a:srgbClr val="000000"/>
                </a:solidFill>
                <a:latin typeface="XCCW Joined 1a"/>
                <a:ea typeface="Times New Roman" panose="02020603050405020304" pitchFamily="18" charset="0"/>
                <a:cs typeface="Calibri" panose="020F0502020204030204" pitchFamily="34" charset="0"/>
              </a:rPr>
              <a:t>True or false</a:t>
            </a:r>
          </a:p>
        </p:txBody>
      </p:sp>
    </p:spTree>
    <p:extLst>
      <p:ext uri="{BB962C8B-B14F-4D97-AF65-F5344CB8AC3E}">
        <p14:creationId xmlns:p14="http://schemas.microsoft.com/office/powerpoint/2010/main" val="118134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E2FF296-B6F9-4632-B51C-C48ACEB56E76}"/>
              </a:ext>
            </a:extLst>
          </p:cNvPr>
          <p:cNvSpPr>
            <a:spLocks noGrp="1"/>
          </p:cNvSpPr>
          <p:nvPr>
            <p:ph idx="1"/>
          </p:nvPr>
        </p:nvSpPr>
        <p:spPr>
          <a:xfrm>
            <a:off x="257548" y="125294"/>
            <a:ext cx="3866229" cy="5620971"/>
          </a:xfrm>
        </p:spPr>
        <p:txBody>
          <a:bodyPr>
            <a:normAutofit fontScale="85000" lnSpcReduction="10000"/>
          </a:bodyPr>
          <a:lstStyle/>
          <a:p>
            <a:pPr marL="0" indent="0">
              <a:buNone/>
            </a:pPr>
            <a:r>
              <a:rPr lang="en-GB" dirty="0" smtClean="0"/>
              <a:t>Write a reflection sentence.</a:t>
            </a:r>
          </a:p>
          <a:p>
            <a:pPr marL="0" indent="0">
              <a:buNone/>
            </a:pPr>
            <a:r>
              <a:rPr lang="en-GB" dirty="0" smtClean="0">
                <a:solidFill>
                  <a:srgbClr val="7030A0"/>
                </a:solidFill>
              </a:rPr>
              <a:t>Reflection:</a:t>
            </a:r>
          </a:p>
          <a:p>
            <a:pPr marL="0" indent="0">
              <a:buNone/>
            </a:pPr>
            <a:r>
              <a:rPr lang="en-GB" dirty="0" smtClean="0">
                <a:solidFill>
                  <a:srgbClr val="7030A0"/>
                </a:solidFill>
              </a:rPr>
              <a:t>I felt I was successful using…</a:t>
            </a:r>
          </a:p>
          <a:p>
            <a:pPr marL="0" indent="0">
              <a:buNone/>
            </a:pPr>
            <a:r>
              <a:rPr lang="en-GB" dirty="0" smtClean="0">
                <a:solidFill>
                  <a:srgbClr val="7030A0"/>
                </a:solidFill>
              </a:rPr>
              <a:t>I found it difficult using…</a:t>
            </a:r>
          </a:p>
          <a:p>
            <a:pPr marL="0" indent="0">
              <a:buNone/>
            </a:pPr>
            <a:r>
              <a:rPr lang="en-GB" dirty="0" smtClean="0">
                <a:solidFill>
                  <a:srgbClr val="7030A0"/>
                </a:solidFill>
              </a:rPr>
              <a:t>Today, it really helped me to use…</a:t>
            </a:r>
          </a:p>
          <a:p>
            <a:pPr marL="0" indent="0">
              <a:buNone/>
            </a:pPr>
            <a:r>
              <a:rPr lang="en-GB" dirty="0" smtClean="0">
                <a:solidFill>
                  <a:srgbClr val="7030A0"/>
                </a:solidFill>
              </a:rPr>
              <a:t>I really understood ____ this lesson…</a:t>
            </a:r>
          </a:p>
          <a:p>
            <a:pPr marL="0" indent="0">
              <a:buNone/>
            </a:pPr>
            <a:r>
              <a:rPr lang="en-GB" dirty="0" smtClean="0">
                <a:solidFill>
                  <a:srgbClr val="7030A0"/>
                </a:solidFill>
              </a:rPr>
              <a:t>I struggled to understand ___ this lesson…</a:t>
            </a:r>
          </a:p>
          <a:p>
            <a:pPr marL="0" indent="0">
              <a:buNone/>
            </a:pPr>
            <a:r>
              <a:rPr lang="en-GB" dirty="0" smtClean="0"/>
              <a:t>Make </a:t>
            </a:r>
            <a:r>
              <a:rPr lang="en-GB" dirty="0"/>
              <a:t>sure there is a </a:t>
            </a:r>
            <a:r>
              <a:rPr lang="en-GB" dirty="0" smtClean="0"/>
              <a:t>‘zone of learning’ on the LI.</a:t>
            </a:r>
          </a:p>
          <a:p>
            <a:pPr marL="0" indent="0">
              <a:buNone/>
            </a:pPr>
            <a:r>
              <a:rPr lang="en-GB" dirty="0" smtClean="0"/>
              <a:t>(</a:t>
            </a:r>
            <a:r>
              <a:rPr lang="en-GB" dirty="0" smtClean="0">
                <a:solidFill>
                  <a:srgbClr val="7030A0"/>
                </a:solidFill>
              </a:rPr>
              <a:t>Growth</a:t>
            </a:r>
            <a:r>
              <a:rPr lang="en-GB" dirty="0" smtClean="0"/>
              <a:t>/</a:t>
            </a:r>
            <a:r>
              <a:rPr lang="en-GB" dirty="0" smtClean="0">
                <a:solidFill>
                  <a:srgbClr val="0070C0"/>
                </a:solidFill>
              </a:rPr>
              <a:t>Learning</a:t>
            </a:r>
            <a:r>
              <a:rPr lang="en-GB" dirty="0" smtClean="0"/>
              <a:t>/</a:t>
            </a:r>
            <a:r>
              <a:rPr lang="en-GB" dirty="0" smtClean="0">
                <a:solidFill>
                  <a:srgbClr val="FF0000"/>
                </a:solidFill>
              </a:rPr>
              <a:t>Panic</a:t>
            </a:r>
            <a:r>
              <a:rPr lang="en-GB" dirty="0" smtClean="0"/>
              <a:t>/</a:t>
            </a:r>
          </a:p>
          <a:p>
            <a:pPr marL="0" indent="0">
              <a:buNone/>
            </a:pPr>
            <a:r>
              <a:rPr lang="en-GB" dirty="0" smtClean="0">
                <a:solidFill>
                  <a:srgbClr val="00B050"/>
                </a:solidFill>
              </a:rPr>
              <a:t>Comfort</a:t>
            </a:r>
            <a:r>
              <a:rPr lang="en-GB" dirty="0" smtClean="0"/>
              <a:t>)</a:t>
            </a:r>
            <a:endParaRPr lang="en-GB" dirty="0"/>
          </a:p>
          <a:p>
            <a:pPr marL="0" indent="0">
              <a:buNone/>
            </a:pPr>
            <a:endParaRPr lang="en-GB" b="1" dirty="0" smtClean="0">
              <a:solidFill>
                <a:srgbClr val="7030A0"/>
              </a:solidFill>
            </a:endParaRPr>
          </a:p>
        </p:txBody>
      </p:sp>
      <p:sp>
        <p:nvSpPr>
          <p:cNvPr id="2" name="Rectangle 1"/>
          <p:cNvSpPr/>
          <p:nvPr/>
        </p:nvSpPr>
        <p:spPr>
          <a:xfrm>
            <a:off x="169985" y="140678"/>
            <a:ext cx="4153005" cy="38598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FontTx/>
              <a:buNone/>
            </a:pPr>
            <a:endParaRPr lang="en-GB" sz="1800">
              <a:solidFill>
                <a:prstClr val="white"/>
              </a:solidFill>
            </a:endParaRPr>
          </a:p>
        </p:txBody>
      </p:sp>
      <p:sp>
        <p:nvSpPr>
          <p:cNvPr id="12" name="Rectangle 11"/>
          <p:cNvSpPr/>
          <p:nvPr/>
        </p:nvSpPr>
        <p:spPr>
          <a:xfrm>
            <a:off x="169985" y="4061142"/>
            <a:ext cx="4000500" cy="21355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FontTx/>
              <a:buNone/>
            </a:pPr>
            <a:endParaRPr lang="en-GB" sz="180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845" y="78156"/>
            <a:ext cx="4674011" cy="6665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1828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BEFC383-507E-4F6E-AC7E-ED39D2F31FD8}"/>
              </a:ext>
            </a:extLst>
          </p:cNvPr>
          <p:cNvSpPr txBox="1"/>
          <p:nvPr/>
        </p:nvSpPr>
        <p:spPr>
          <a:xfrm>
            <a:off x="241213" y="456166"/>
            <a:ext cx="8661575" cy="1224951"/>
          </a:xfrm>
          <a:prstGeom prst="rect">
            <a:avLst/>
          </a:prstGeom>
          <a:noFill/>
        </p:spPr>
        <p:txBody>
          <a:bodyPr wrap="square" rtlCol="0">
            <a:spAutoFit/>
          </a:bodyPr>
          <a:lstStyle/>
          <a:p>
            <a:pPr>
              <a:buNone/>
            </a:pPr>
            <a:r>
              <a:rPr lang="en-GB" sz="1600" dirty="0">
                <a:latin typeface="XCCW Joined 1a" panose="03050602040000000000" pitchFamily="66" charset="0"/>
              </a:rPr>
              <a:t>Write a reflection sentence. Here are some examples. </a:t>
            </a:r>
          </a:p>
          <a:p>
            <a:pPr>
              <a:buNone/>
            </a:pPr>
            <a:endParaRPr lang="en-GB" sz="1600" dirty="0">
              <a:latin typeface="XCCW Joined 1a" panose="03050602040000000000" pitchFamily="66" charset="0"/>
            </a:endParaRPr>
          </a:p>
          <a:p>
            <a:pPr>
              <a:buNone/>
            </a:pPr>
            <a:r>
              <a:rPr lang="en-GB" sz="1600" u="sng" dirty="0">
                <a:latin typeface="XCCW Joined 1a" panose="03050602040000000000" pitchFamily="66" charset="0"/>
              </a:rPr>
              <a:t>Reflection</a:t>
            </a:r>
          </a:p>
          <a:p>
            <a:pPr>
              <a:buNone/>
            </a:pPr>
            <a:endParaRPr lang="en-GB" sz="1600" dirty="0">
              <a:latin typeface="XCCW Joined 1a" panose="03050602040000000000" pitchFamily="66" charset="0"/>
            </a:endParaRPr>
          </a:p>
        </p:txBody>
      </p:sp>
      <p:sp>
        <p:nvSpPr>
          <p:cNvPr id="3" name="TextBox 2">
            <a:extLst>
              <a:ext uri="{FF2B5EF4-FFF2-40B4-BE49-F238E27FC236}">
                <a16:creationId xmlns:a16="http://schemas.microsoft.com/office/drawing/2014/main" xmlns="" id="{CE0A6ECA-A487-491D-A11F-5C45FDA6E206}"/>
              </a:ext>
            </a:extLst>
          </p:cNvPr>
          <p:cNvSpPr txBox="1"/>
          <p:nvPr/>
        </p:nvSpPr>
        <p:spPr>
          <a:xfrm>
            <a:off x="241212" y="1435584"/>
            <a:ext cx="8661575" cy="3850285"/>
          </a:xfrm>
          <a:prstGeom prst="rect">
            <a:avLst/>
          </a:prstGeom>
          <a:noFill/>
          <a:ln w="57150">
            <a:solidFill>
              <a:srgbClr val="00B050"/>
            </a:solidFill>
          </a:ln>
        </p:spPr>
        <p:txBody>
          <a:bodyPr wrap="square" rtlCol="0">
            <a:spAutoFit/>
          </a:bodyPr>
          <a:lstStyle/>
          <a:p>
            <a:pPr>
              <a:lnSpc>
                <a:spcPct val="150000"/>
              </a:lnSpc>
            </a:pPr>
            <a:r>
              <a:rPr lang="en-GB" sz="1800" dirty="0">
                <a:latin typeface="XCCW Joined 1a" panose="03050602040000000000" pitchFamily="66" charset="0"/>
              </a:rPr>
              <a:t>I felt I was successful using …..</a:t>
            </a:r>
          </a:p>
          <a:p>
            <a:pPr>
              <a:lnSpc>
                <a:spcPct val="150000"/>
              </a:lnSpc>
            </a:pPr>
            <a:r>
              <a:rPr lang="en-GB" sz="1800" dirty="0" smtClean="0">
                <a:latin typeface="XCCW Joined 1a" panose="03050602040000000000" pitchFamily="66" charset="0"/>
              </a:rPr>
              <a:t>I </a:t>
            </a:r>
            <a:r>
              <a:rPr lang="en-GB" sz="1800" dirty="0">
                <a:latin typeface="XCCW Joined 1a" panose="03050602040000000000" pitchFamily="66" charset="0"/>
              </a:rPr>
              <a:t>found it difficult using ….</a:t>
            </a:r>
          </a:p>
          <a:p>
            <a:pPr>
              <a:lnSpc>
                <a:spcPct val="150000"/>
              </a:lnSpc>
            </a:pPr>
            <a:r>
              <a:rPr lang="en-GB" sz="1800" dirty="0" smtClean="0">
                <a:latin typeface="XCCW Joined 1a" panose="03050602040000000000" pitchFamily="66" charset="0"/>
              </a:rPr>
              <a:t>An </a:t>
            </a:r>
            <a:r>
              <a:rPr lang="en-GB" sz="1800" dirty="0">
                <a:latin typeface="XCCW Joined 1a" panose="03050602040000000000" pitchFamily="66" charset="0"/>
              </a:rPr>
              <a:t>effective strategy I used today was ….</a:t>
            </a:r>
          </a:p>
          <a:p>
            <a:pPr>
              <a:lnSpc>
                <a:spcPct val="150000"/>
              </a:lnSpc>
            </a:pPr>
            <a:r>
              <a:rPr lang="en-GB" sz="1800" dirty="0" smtClean="0">
                <a:latin typeface="XCCW Joined 1a" panose="03050602040000000000" pitchFamily="66" charset="0"/>
              </a:rPr>
              <a:t>Today</a:t>
            </a:r>
            <a:r>
              <a:rPr lang="en-GB" sz="1800" dirty="0">
                <a:latin typeface="XCCW Joined 1a" panose="03050602040000000000" pitchFamily="66" charset="0"/>
              </a:rPr>
              <a:t>, it really helped me to use ….</a:t>
            </a:r>
          </a:p>
          <a:p>
            <a:pPr>
              <a:lnSpc>
                <a:spcPct val="150000"/>
              </a:lnSpc>
            </a:pPr>
            <a:r>
              <a:rPr lang="en-GB" sz="1800" dirty="0" smtClean="0">
                <a:latin typeface="XCCW Joined 1a" panose="03050602040000000000" pitchFamily="66" charset="0"/>
              </a:rPr>
              <a:t>Perhaps </a:t>
            </a:r>
            <a:r>
              <a:rPr lang="en-GB" sz="1800" dirty="0">
                <a:latin typeface="XCCW Joined 1a" panose="03050602040000000000" pitchFamily="66" charset="0"/>
              </a:rPr>
              <a:t>it would have been easier if I had used/asked </a:t>
            </a:r>
            <a:r>
              <a:rPr lang="en-GB" sz="1800" dirty="0" smtClean="0">
                <a:latin typeface="XCCW Joined 1a" panose="03050602040000000000" pitchFamily="66" charset="0"/>
              </a:rPr>
              <a:t>….</a:t>
            </a:r>
          </a:p>
          <a:p>
            <a:pPr>
              <a:lnSpc>
                <a:spcPct val="150000"/>
              </a:lnSpc>
            </a:pPr>
            <a:r>
              <a:rPr lang="en-GB" sz="1800" dirty="0" smtClean="0">
                <a:latin typeface="XCCW Joined 1a" panose="03050602040000000000" pitchFamily="66" charset="0"/>
              </a:rPr>
              <a:t>I asked for help with question 2 because … </a:t>
            </a:r>
            <a:endParaRPr lang="en-GB" sz="1800" dirty="0">
              <a:latin typeface="XCCW Joined 1a" panose="03050602040000000000" pitchFamily="66" charset="0"/>
            </a:endParaRPr>
          </a:p>
          <a:p>
            <a:pPr>
              <a:lnSpc>
                <a:spcPct val="150000"/>
              </a:lnSpc>
            </a:pPr>
            <a:r>
              <a:rPr lang="en-GB" sz="1800" dirty="0" smtClean="0">
                <a:latin typeface="XCCW Joined 1a" panose="03050602040000000000" pitchFamily="66" charset="0"/>
              </a:rPr>
              <a:t>A </a:t>
            </a:r>
            <a:r>
              <a:rPr lang="en-GB" sz="1800" dirty="0">
                <a:latin typeface="XCCW Joined 1a" panose="03050602040000000000" pitchFamily="66" charset="0"/>
              </a:rPr>
              <a:t>top tip for (adding fractions) is …..</a:t>
            </a:r>
          </a:p>
          <a:p>
            <a:endParaRPr lang="en-GB" dirty="0"/>
          </a:p>
        </p:txBody>
      </p:sp>
    </p:spTree>
    <p:extLst>
      <p:ext uri="{BB962C8B-B14F-4D97-AF65-F5344CB8AC3E}">
        <p14:creationId xmlns:p14="http://schemas.microsoft.com/office/powerpoint/2010/main" val="196658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solidFill>
                <a:srgbClr val="00628C"/>
              </a:solidFill>
            </a:endParaRPr>
          </a:p>
        </p:txBody>
      </p:sp>
      <p:sp>
        <p:nvSpPr>
          <p:cNvPr id="5" name="Text Placeholder 1">
            <a:extLst>
              <a:ext uri="{FF2B5EF4-FFF2-40B4-BE49-F238E27FC236}">
                <a16:creationId xmlns:a16="http://schemas.microsoft.com/office/drawing/2014/main" xmlns="" id="{04D58140-0BD8-42EA-8986-B75DC2E5EB8F}"/>
              </a:ext>
            </a:extLst>
          </p:cNvPr>
          <p:cNvSpPr txBox="1">
            <a:spLocks/>
          </p:cNvSpPr>
          <p:nvPr/>
        </p:nvSpPr>
        <p:spPr>
          <a:xfrm>
            <a:off x="1" y="0"/>
            <a:ext cx="9128408" cy="630000"/>
          </a:xfrm>
          <a:prstGeom prst="rect">
            <a:avLst/>
          </a:prstGeom>
          <a:solidFill>
            <a:srgbClr val="82CBDD"/>
          </a:solidFill>
        </p:spPr>
        <p:txBody>
          <a:bodyPr/>
          <a:lst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a:lstStyle>
          <a:p>
            <a:pPr>
              <a:buNone/>
            </a:pPr>
            <a:r>
              <a:rPr lang="en-US" kern="0">
                <a:solidFill>
                  <a:srgbClr val="00628C"/>
                </a:solidFill>
              </a:rPr>
              <a:t> </a:t>
            </a:r>
            <a:endParaRPr lang="en-US" kern="0" dirty="0">
              <a:solidFill>
                <a:srgbClr val="00628C"/>
              </a:solidFill>
            </a:endParaRPr>
          </a:p>
        </p:txBody>
      </p:sp>
      <p:sp>
        <p:nvSpPr>
          <p:cNvPr id="6" name="TextBox 5">
            <a:extLst>
              <a:ext uri="{FF2B5EF4-FFF2-40B4-BE49-F238E27FC236}">
                <a16:creationId xmlns:a16="http://schemas.microsoft.com/office/drawing/2014/main" xmlns="" id="{3DD05475-176B-4265-A565-C1E34198058A}"/>
              </a:ext>
            </a:extLst>
          </p:cNvPr>
          <p:cNvSpPr txBox="1"/>
          <p:nvPr/>
        </p:nvSpPr>
        <p:spPr bwMode="auto">
          <a:xfrm>
            <a:off x="15591" y="44856"/>
            <a:ext cx="2403158"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In Focus Task</a:t>
            </a:r>
          </a:p>
        </p:txBody>
      </p:sp>
      <p:sp>
        <p:nvSpPr>
          <p:cNvPr id="7" name="Google Shape;79;p13">
            <a:extLst>
              <a:ext uri="{FF2B5EF4-FFF2-40B4-BE49-F238E27FC236}">
                <a16:creationId xmlns:a16="http://schemas.microsoft.com/office/drawing/2014/main" xmlns="" id="{70857862-429C-43C6-95DF-7BFD1C87C615}"/>
              </a:ext>
            </a:extLst>
          </p:cNvPr>
          <p:cNvSpPr txBox="1">
            <a:spLocks/>
          </p:cNvSpPr>
          <p:nvPr/>
        </p:nvSpPr>
        <p:spPr>
          <a:xfrm>
            <a:off x="390117" y="1399322"/>
            <a:ext cx="8633925" cy="398700"/>
          </a:xfrm>
          <a:prstGeom prst="rect">
            <a:avLst/>
          </a:prstGeom>
        </p:spPr>
        <p:txBody>
          <a:bodyPr spcFirstLastPara="1" vert="horz" wrap="square" lIns="68569" tIns="34275" rIns="68569" bIns="34275"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a:lstStyle>
          <a:p>
            <a:pPr marL="0" indent="0">
              <a:buNone/>
            </a:pPr>
            <a:r>
              <a:rPr lang="en-GB" sz="2000" kern="0" dirty="0" smtClean="0">
                <a:latin typeface="XCCW Joined 1a" panose="03050602040000000000" pitchFamily="66" charset="0"/>
              </a:rPr>
              <a:t>What does two equal parts mean?</a:t>
            </a:r>
          </a:p>
          <a:p>
            <a:pPr marL="0" indent="0">
              <a:buNone/>
            </a:pPr>
            <a:endParaRPr lang="en-GB" sz="2000" kern="0" dirty="0">
              <a:latin typeface="XCCW Joined 1a" panose="03050602040000000000" pitchFamily="66" charset="0"/>
            </a:endParaRPr>
          </a:p>
          <a:p>
            <a:pPr marL="0" indent="0">
              <a:buNone/>
            </a:pPr>
            <a:endParaRPr lang="en-GB" sz="2000" kern="0" dirty="0" smtClean="0">
              <a:latin typeface="XCCW Joined 1a" panose="03050602040000000000" pitchFamily="66" charset="0"/>
            </a:endParaRPr>
          </a:p>
          <a:p>
            <a:pPr marL="0" indent="0">
              <a:buNone/>
            </a:pPr>
            <a:r>
              <a:rPr lang="en-GB" sz="2000" kern="0" dirty="0" smtClean="0">
                <a:latin typeface="XCCW Joined 1a" panose="03050602040000000000" pitchFamily="66" charset="0"/>
              </a:rPr>
              <a:t>What does 5 equal parts mean?</a:t>
            </a:r>
          </a:p>
          <a:p>
            <a:pPr marL="0" indent="0">
              <a:buNone/>
            </a:pPr>
            <a:endParaRPr lang="en-GB" sz="2000" kern="0" dirty="0">
              <a:latin typeface="XCCW Joined 1a" panose="03050602040000000000" pitchFamily="66" charset="0"/>
            </a:endParaRPr>
          </a:p>
          <a:p>
            <a:pPr marL="0" indent="0">
              <a:buNone/>
            </a:pPr>
            <a:r>
              <a:rPr lang="en-GB" sz="2000" kern="0" dirty="0" smtClean="0">
                <a:latin typeface="XCCW Joined 1a" panose="03050602040000000000" pitchFamily="66" charset="0"/>
              </a:rPr>
              <a:t>What doe 10 equal parts mean?</a:t>
            </a:r>
            <a:endParaRPr lang="en-GB" sz="2000" kern="0" dirty="0">
              <a:latin typeface="XCCW Joined 1a" panose="03050602040000000000" pitchFamily="66" charset="0"/>
            </a:endParaRPr>
          </a:p>
        </p:txBody>
      </p:sp>
      <p:pic>
        <p:nvPicPr>
          <p:cNvPr id="8" name="Google Shape;96;p15" descr="A drawing of a cartoon character&#10;&#10;Description automatically generated">
            <a:extLst>
              <a:ext uri="{FF2B5EF4-FFF2-40B4-BE49-F238E27FC236}">
                <a16:creationId xmlns:a16="http://schemas.microsoft.com/office/drawing/2014/main" xmlns="" id="{D4998D5F-2ACF-44E1-AF1D-2D9C122D3777}"/>
              </a:ext>
            </a:extLst>
          </p:cNvPr>
          <p:cNvPicPr preferRelativeResize="0"/>
          <p:nvPr/>
        </p:nvPicPr>
        <p:blipFill rotWithShape="1">
          <a:blip r:embed="rId2">
            <a:alphaModFix/>
          </a:blip>
          <a:srcRect/>
          <a:stretch/>
        </p:blipFill>
        <p:spPr>
          <a:xfrm>
            <a:off x="5996232" y="3515274"/>
            <a:ext cx="1550398" cy="2065812"/>
          </a:xfrm>
          <a:prstGeom prst="rect">
            <a:avLst/>
          </a:prstGeom>
          <a:noFill/>
          <a:ln>
            <a:noFill/>
          </a:ln>
        </p:spPr>
      </p:pic>
    </p:spTree>
    <p:extLst>
      <p:ext uri="{BB962C8B-B14F-4D97-AF65-F5344CB8AC3E}">
        <p14:creationId xmlns:p14="http://schemas.microsoft.com/office/powerpoint/2010/main" val="62922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solidFill>
                <a:srgbClr val="00628C"/>
              </a:solidFill>
            </a:endParaRPr>
          </a:p>
        </p:txBody>
      </p:sp>
      <p:sp>
        <p:nvSpPr>
          <p:cNvPr id="5" name="Text Placeholder 1">
            <a:extLst>
              <a:ext uri="{FF2B5EF4-FFF2-40B4-BE49-F238E27FC236}">
                <a16:creationId xmlns:a16="http://schemas.microsoft.com/office/drawing/2014/main" xmlns="" id="{04D58140-0BD8-42EA-8986-B75DC2E5EB8F}"/>
              </a:ext>
            </a:extLst>
          </p:cNvPr>
          <p:cNvSpPr txBox="1">
            <a:spLocks/>
          </p:cNvSpPr>
          <p:nvPr/>
        </p:nvSpPr>
        <p:spPr>
          <a:xfrm>
            <a:off x="1" y="0"/>
            <a:ext cx="9128408" cy="630000"/>
          </a:xfrm>
          <a:prstGeom prst="rect">
            <a:avLst/>
          </a:prstGeom>
          <a:solidFill>
            <a:srgbClr val="82CBDD"/>
          </a:solidFill>
        </p:spPr>
        <p:txBody>
          <a:bodyPr/>
          <a:lst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a:lstStyle>
          <a:p>
            <a:pPr>
              <a:buNone/>
            </a:pPr>
            <a:r>
              <a:rPr lang="en-US" kern="0">
                <a:solidFill>
                  <a:srgbClr val="00628C"/>
                </a:solidFill>
              </a:rPr>
              <a:t> </a:t>
            </a:r>
            <a:endParaRPr lang="en-US" kern="0" dirty="0">
              <a:solidFill>
                <a:srgbClr val="00628C"/>
              </a:solidFill>
            </a:endParaRPr>
          </a:p>
        </p:txBody>
      </p:sp>
      <p:sp>
        <p:nvSpPr>
          <p:cNvPr id="6" name="TextBox 5">
            <a:extLst>
              <a:ext uri="{FF2B5EF4-FFF2-40B4-BE49-F238E27FC236}">
                <a16:creationId xmlns:a16="http://schemas.microsoft.com/office/drawing/2014/main" xmlns="" id="{3DD05475-176B-4265-A565-C1E34198058A}"/>
              </a:ext>
            </a:extLst>
          </p:cNvPr>
          <p:cNvSpPr txBox="1"/>
          <p:nvPr/>
        </p:nvSpPr>
        <p:spPr bwMode="auto">
          <a:xfrm>
            <a:off x="15591" y="44856"/>
            <a:ext cx="1771191"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smtClean="0">
                <a:solidFill>
                  <a:srgbClr val="002060"/>
                </a:solidFill>
                <a:latin typeface="Myriad Pro Semibold" charset="0"/>
                <a:ea typeface="Myriad Pro Semibold" charset="0"/>
                <a:cs typeface="Myriad Pro Semibold" charset="0"/>
              </a:rPr>
              <a:t>Talk Task</a:t>
            </a:r>
            <a:endParaRPr lang="en-GB" b="1" dirty="0">
              <a:solidFill>
                <a:srgbClr val="002060"/>
              </a:solidFill>
              <a:latin typeface="Myriad Pro Semibold" charset="0"/>
              <a:ea typeface="Myriad Pro Semibold" charset="0"/>
              <a:cs typeface="Myriad Pro Semibold" charset="0"/>
            </a:endParaRPr>
          </a:p>
        </p:txBody>
      </p:sp>
      <p:sp>
        <p:nvSpPr>
          <p:cNvPr id="7" name="Google Shape;79;p13">
            <a:extLst>
              <a:ext uri="{FF2B5EF4-FFF2-40B4-BE49-F238E27FC236}">
                <a16:creationId xmlns:a16="http://schemas.microsoft.com/office/drawing/2014/main" xmlns="" id="{70857862-429C-43C6-95DF-7BFD1C87C615}"/>
              </a:ext>
            </a:extLst>
          </p:cNvPr>
          <p:cNvSpPr txBox="1">
            <a:spLocks/>
          </p:cNvSpPr>
          <p:nvPr/>
        </p:nvSpPr>
        <p:spPr>
          <a:xfrm>
            <a:off x="390117" y="1399322"/>
            <a:ext cx="8633925" cy="398700"/>
          </a:xfrm>
          <a:prstGeom prst="rect">
            <a:avLst/>
          </a:prstGeom>
        </p:spPr>
        <p:txBody>
          <a:bodyPr spcFirstLastPara="1" vert="horz" wrap="square" lIns="68569" tIns="34275" rIns="68569" bIns="34275"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a:lstStyle>
          <a:p>
            <a:pPr marL="0" indent="0">
              <a:buNone/>
            </a:pPr>
            <a:endParaRPr lang="en-GB" sz="2000" kern="0" dirty="0">
              <a:solidFill>
                <a:srgbClr val="FF0000"/>
              </a:solidFill>
              <a:latin typeface="XCCW Joined 1a" panose="03050602040000000000"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50" y="971787"/>
            <a:ext cx="6547991" cy="498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22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solidFill>
                <a:srgbClr val="00628C"/>
              </a:solidFill>
            </a:endParaRPr>
          </a:p>
        </p:txBody>
      </p:sp>
      <p:sp>
        <p:nvSpPr>
          <p:cNvPr id="5" name="Text Placeholder 1">
            <a:extLst>
              <a:ext uri="{FF2B5EF4-FFF2-40B4-BE49-F238E27FC236}">
                <a16:creationId xmlns:a16="http://schemas.microsoft.com/office/drawing/2014/main" xmlns="" id="{04D58140-0BD8-42EA-8986-B75DC2E5EB8F}"/>
              </a:ext>
            </a:extLst>
          </p:cNvPr>
          <p:cNvSpPr txBox="1">
            <a:spLocks/>
          </p:cNvSpPr>
          <p:nvPr/>
        </p:nvSpPr>
        <p:spPr>
          <a:xfrm>
            <a:off x="1" y="0"/>
            <a:ext cx="9128408" cy="630000"/>
          </a:xfrm>
          <a:prstGeom prst="rect">
            <a:avLst/>
          </a:prstGeom>
          <a:solidFill>
            <a:srgbClr val="82CBDD"/>
          </a:solidFill>
        </p:spPr>
        <p:txBody>
          <a:bodyPr/>
          <a:lst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a:lstStyle>
          <a:p>
            <a:pPr>
              <a:buNone/>
            </a:pPr>
            <a:r>
              <a:rPr lang="en-US" kern="0">
                <a:solidFill>
                  <a:srgbClr val="00628C"/>
                </a:solidFill>
              </a:rPr>
              <a:t> </a:t>
            </a:r>
            <a:endParaRPr lang="en-US" kern="0" dirty="0">
              <a:solidFill>
                <a:srgbClr val="00628C"/>
              </a:solidFill>
            </a:endParaRPr>
          </a:p>
        </p:txBody>
      </p:sp>
      <p:sp>
        <p:nvSpPr>
          <p:cNvPr id="6" name="TextBox 5">
            <a:extLst>
              <a:ext uri="{FF2B5EF4-FFF2-40B4-BE49-F238E27FC236}">
                <a16:creationId xmlns:a16="http://schemas.microsoft.com/office/drawing/2014/main" xmlns="" id="{3DD05475-176B-4265-A565-C1E34198058A}"/>
              </a:ext>
            </a:extLst>
          </p:cNvPr>
          <p:cNvSpPr txBox="1"/>
          <p:nvPr/>
        </p:nvSpPr>
        <p:spPr bwMode="auto">
          <a:xfrm>
            <a:off x="15591" y="44856"/>
            <a:ext cx="1771191"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smtClean="0">
                <a:solidFill>
                  <a:srgbClr val="002060"/>
                </a:solidFill>
                <a:latin typeface="Myriad Pro Semibold" charset="0"/>
                <a:ea typeface="Myriad Pro Semibold" charset="0"/>
                <a:cs typeface="Myriad Pro Semibold" charset="0"/>
              </a:rPr>
              <a:t>Talk Task</a:t>
            </a:r>
            <a:endParaRPr lang="en-GB" b="1" dirty="0">
              <a:solidFill>
                <a:srgbClr val="002060"/>
              </a:solidFill>
              <a:latin typeface="Myriad Pro Semibold" charset="0"/>
              <a:ea typeface="Myriad Pro Semibold" charset="0"/>
              <a:cs typeface="Myriad Pro Semibold" charset="0"/>
            </a:endParaRPr>
          </a:p>
        </p:txBody>
      </p:sp>
      <p:sp>
        <p:nvSpPr>
          <p:cNvPr id="7" name="Google Shape;79;p13">
            <a:extLst>
              <a:ext uri="{FF2B5EF4-FFF2-40B4-BE49-F238E27FC236}">
                <a16:creationId xmlns:a16="http://schemas.microsoft.com/office/drawing/2014/main" xmlns="" id="{70857862-429C-43C6-95DF-7BFD1C87C615}"/>
              </a:ext>
            </a:extLst>
          </p:cNvPr>
          <p:cNvSpPr txBox="1">
            <a:spLocks/>
          </p:cNvSpPr>
          <p:nvPr/>
        </p:nvSpPr>
        <p:spPr>
          <a:xfrm>
            <a:off x="390117" y="1399322"/>
            <a:ext cx="8633925" cy="398700"/>
          </a:xfrm>
          <a:prstGeom prst="rect">
            <a:avLst/>
          </a:prstGeom>
        </p:spPr>
        <p:txBody>
          <a:bodyPr spcFirstLastPara="1" vert="horz" wrap="square" lIns="68569" tIns="34275" rIns="68569" bIns="34275"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a:lstStyle>
          <a:p>
            <a:pPr marL="0" indent="0">
              <a:buNone/>
            </a:pPr>
            <a:endParaRPr lang="en-GB" sz="2000" kern="0" dirty="0">
              <a:solidFill>
                <a:srgbClr val="FF0000"/>
              </a:solidFill>
              <a:latin typeface="XCCW Joined 1a" panose="03050602040000000000"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39" y="889908"/>
            <a:ext cx="7335163" cy="572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864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US" dirty="0">
              <a:solidFill>
                <a:srgbClr val="00628C"/>
              </a:solidFill>
            </a:endParaRPr>
          </a:p>
        </p:txBody>
      </p:sp>
      <p:sp>
        <p:nvSpPr>
          <p:cNvPr id="5" name="Text Placeholder 1">
            <a:extLst>
              <a:ext uri="{FF2B5EF4-FFF2-40B4-BE49-F238E27FC236}">
                <a16:creationId xmlns:a16="http://schemas.microsoft.com/office/drawing/2014/main" xmlns="" id="{04D58140-0BD8-42EA-8986-B75DC2E5EB8F}"/>
              </a:ext>
            </a:extLst>
          </p:cNvPr>
          <p:cNvSpPr txBox="1">
            <a:spLocks/>
          </p:cNvSpPr>
          <p:nvPr/>
        </p:nvSpPr>
        <p:spPr>
          <a:xfrm>
            <a:off x="1" y="0"/>
            <a:ext cx="9128408" cy="630000"/>
          </a:xfrm>
          <a:prstGeom prst="rect">
            <a:avLst/>
          </a:prstGeom>
          <a:solidFill>
            <a:srgbClr val="82CBDD"/>
          </a:solidFill>
        </p:spPr>
        <p:txBody>
          <a:bodyPr/>
          <a:lst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a:lstStyle>
          <a:p>
            <a:pPr>
              <a:buNone/>
            </a:pPr>
            <a:r>
              <a:rPr lang="en-US" kern="0">
                <a:solidFill>
                  <a:srgbClr val="00628C"/>
                </a:solidFill>
              </a:rPr>
              <a:t> </a:t>
            </a:r>
            <a:endParaRPr lang="en-US" kern="0" dirty="0">
              <a:solidFill>
                <a:srgbClr val="00628C"/>
              </a:solidFill>
            </a:endParaRPr>
          </a:p>
        </p:txBody>
      </p:sp>
      <p:sp>
        <p:nvSpPr>
          <p:cNvPr id="6" name="TextBox 5">
            <a:extLst>
              <a:ext uri="{FF2B5EF4-FFF2-40B4-BE49-F238E27FC236}">
                <a16:creationId xmlns:a16="http://schemas.microsoft.com/office/drawing/2014/main" xmlns="" id="{3DD05475-176B-4265-A565-C1E34198058A}"/>
              </a:ext>
            </a:extLst>
          </p:cNvPr>
          <p:cNvSpPr txBox="1"/>
          <p:nvPr/>
        </p:nvSpPr>
        <p:spPr bwMode="auto">
          <a:xfrm>
            <a:off x="15591" y="44856"/>
            <a:ext cx="1771191"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smtClean="0">
                <a:solidFill>
                  <a:srgbClr val="002060"/>
                </a:solidFill>
                <a:latin typeface="Myriad Pro Semibold" charset="0"/>
                <a:ea typeface="Myriad Pro Semibold" charset="0"/>
                <a:cs typeface="Myriad Pro Semibold" charset="0"/>
              </a:rPr>
              <a:t>Talk Task</a:t>
            </a:r>
            <a:endParaRPr lang="en-GB" b="1" dirty="0">
              <a:solidFill>
                <a:srgbClr val="002060"/>
              </a:solidFill>
              <a:latin typeface="Myriad Pro Semibold" charset="0"/>
              <a:ea typeface="Myriad Pro Semibold" charset="0"/>
              <a:cs typeface="Myriad Pro Semibold" charset="0"/>
            </a:endParaRPr>
          </a:p>
        </p:txBody>
      </p:sp>
      <p:sp>
        <p:nvSpPr>
          <p:cNvPr id="7" name="Google Shape;79;p13">
            <a:extLst>
              <a:ext uri="{FF2B5EF4-FFF2-40B4-BE49-F238E27FC236}">
                <a16:creationId xmlns:a16="http://schemas.microsoft.com/office/drawing/2014/main" xmlns="" id="{70857862-429C-43C6-95DF-7BFD1C87C615}"/>
              </a:ext>
            </a:extLst>
          </p:cNvPr>
          <p:cNvSpPr txBox="1">
            <a:spLocks/>
          </p:cNvSpPr>
          <p:nvPr/>
        </p:nvSpPr>
        <p:spPr>
          <a:xfrm>
            <a:off x="390117" y="1399322"/>
            <a:ext cx="8633925" cy="398700"/>
          </a:xfrm>
          <a:prstGeom prst="rect">
            <a:avLst/>
          </a:prstGeom>
        </p:spPr>
        <p:txBody>
          <a:bodyPr spcFirstLastPara="1" vert="horz" wrap="square" lIns="68569" tIns="34275" rIns="68569" bIns="34275" numCol="1" anchor="t" anchorCtr="0" compatLnSpc="1">
            <a:prstTxWarp prst="textNoShape">
              <a:avLst/>
            </a:prstTxWarp>
            <a:noAutofit/>
          </a:bodyPr>
          <a:lst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a:lstStyle>
          <a:p>
            <a:pPr marL="0" indent="0">
              <a:buNone/>
            </a:pPr>
            <a:endParaRPr lang="en-GB" sz="2000" kern="0" dirty="0">
              <a:solidFill>
                <a:srgbClr val="FF0000"/>
              </a:solidFill>
              <a:latin typeface="XCCW Joined 1a" panose="03050602040000000000"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456" y="987877"/>
            <a:ext cx="6877498" cy="5540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742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00628C"/>
                </a:solidFill>
              </a:rPr>
              <a:t>We do</a:t>
            </a:r>
          </a:p>
        </p:txBody>
      </p:sp>
      <p:sp>
        <p:nvSpPr>
          <p:cNvPr id="26" name="TextBox 25">
            <a:extLst>
              <a:ext uri="{FF2B5EF4-FFF2-40B4-BE49-F238E27FC236}">
                <a16:creationId xmlns:a16="http://schemas.microsoft.com/office/drawing/2014/main" xmlns="" id="{DD741FCE-DF1F-4144-A069-223C6666C020}"/>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9" name="TextBox 8">
            <a:extLst>
              <a:ext uri="{FF2B5EF4-FFF2-40B4-BE49-F238E27FC236}">
                <a16:creationId xmlns:a16="http://schemas.microsoft.com/office/drawing/2014/main" xmlns="" id="{9C3C553D-EE53-4023-AAB3-AB7472F0C99D}"/>
              </a:ext>
            </a:extLst>
          </p:cNvPr>
          <p:cNvSpPr txBox="1"/>
          <p:nvPr/>
        </p:nvSpPr>
        <p:spPr bwMode="auto">
          <a:xfrm>
            <a:off x="60404" y="868217"/>
            <a:ext cx="8848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709" y="750969"/>
            <a:ext cx="7990114" cy="5620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6013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00628C"/>
                </a:solidFill>
              </a:rPr>
              <a:t>We do</a:t>
            </a:r>
          </a:p>
        </p:txBody>
      </p:sp>
      <p:sp>
        <p:nvSpPr>
          <p:cNvPr id="26" name="TextBox 25">
            <a:extLst>
              <a:ext uri="{FF2B5EF4-FFF2-40B4-BE49-F238E27FC236}">
                <a16:creationId xmlns:a16="http://schemas.microsoft.com/office/drawing/2014/main" xmlns="" id="{DD741FCE-DF1F-4144-A069-223C6666C020}"/>
              </a:ext>
            </a:extLst>
          </p:cNvPr>
          <p:cNvSpPr txBox="1"/>
          <p:nvPr/>
        </p:nvSpPr>
        <p:spPr bwMode="auto">
          <a:xfrm>
            <a:off x="15591" y="44856"/>
            <a:ext cx="314932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a:solidFill>
                  <a:srgbClr val="002060"/>
                </a:solidFill>
                <a:latin typeface="Myriad Pro Semibold" charset="0"/>
                <a:ea typeface="Myriad Pro Semibold" charset="0"/>
                <a:cs typeface="Myriad Pro Semibold" charset="0"/>
              </a:rPr>
              <a:t>Develop Learning</a:t>
            </a:r>
          </a:p>
        </p:txBody>
      </p:sp>
      <p:sp>
        <p:nvSpPr>
          <p:cNvPr id="9" name="TextBox 8">
            <a:extLst>
              <a:ext uri="{FF2B5EF4-FFF2-40B4-BE49-F238E27FC236}">
                <a16:creationId xmlns:a16="http://schemas.microsoft.com/office/drawing/2014/main" xmlns="" id="{9C3C553D-EE53-4023-AAB3-AB7472F0C99D}"/>
              </a:ext>
            </a:extLst>
          </p:cNvPr>
          <p:cNvSpPr txBox="1"/>
          <p:nvPr/>
        </p:nvSpPr>
        <p:spPr bwMode="auto">
          <a:xfrm>
            <a:off x="60404" y="868217"/>
            <a:ext cx="8848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buNone/>
            </a:pPr>
            <a:r>
              <a:rPr lang="en-GB" dirty="0" smtClean="0">
                <a:latin typeface="XCCW Joined 1a" panose="03050602040000000000" pitchFamily="66" charset="0"/>
              </a:rPr>
              <a:t>Which is your preferred method?</a:t>
            </a:r>
            <a:endParaRPr lang="en-GB" dirty="0">
              <a:latin typeface="XCCW Joined 1a" panose="03050602040000000000" pitchFamily="66"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493" y="1391437"/>
            <a:ext cx="6781800" cy="5201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4867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solidFill>
                  <a:srgbClr val="00628C"/>
                </a:solidFill>
              </a:rPr>
              <a:t>We do</a:t>
            </a:r>
          </a:p>
        </p:txBody>
      </p:sp>
      <p:sp>
        <p:nvSpPr>
          <p:cNvPr id="26" name="TextBox 25">
            <a:extLst>
              <a:ext uri="{FF2B5EF4-FFF2-40B4-BE49-F238E27FC236}">
                <a16:creationId xmlns:a16="http://schemas.microsoft.com/office/drawing/2014/main" xmlns="" id="{DD741FCE-DF1F-4144-A069-223C6666C020}"/>
              </a:ext>
            </a:extLst>
          </p:cNvPr>
          <p:cNvSpPr txBox="1"/>
          <p:nvPr/>
        </p:nvSpPr>
        <p:spPr bwMode="auto">
          <a:xfrm>
            <a:off x="15591" y="44856"/>
            <a:ext cx="4854214" cy="5232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buClr>
                <a:srgbClr val="82CBDD"/>
              </a:buClr>
              <a:buNone/>
            </a:pPr>
            <a:r>
              <a:rPr lang="en-GB" b="1" dirty="0" smtClean="0">
                <a:solidFill>
                  <a:srgbClr val="002060"/>
                </a:solidFill>
                <a:latin typeface="XCCW Joined 1a" panose="03050602040000000000" pitchFamily="66" charset="0"/>
                <a:ea typeface="Myriad Pro Semibold" charset="0"/>
                <a:cs typeface="Myriad Pro Semibold" charset="0"/>
              </a:rPr>
              <a:t>Independent Learning:</a:t>
            </a:r>
            <a:endParaRPr lang="en-GB" b="1" dirty="0">
              <a:solidFill>
                <a:srgbClr val="002060"/>
              </a:solidFill>
              <a:latin typeface="XCCW Joined 1a" panose="03050602040000000000" pitchFamily="66" charset="0"/>
              <a:ea typeface="Myriad Pro Semibold" charset="0"/>
              <a:cs typeface="Myriad Pro Semibold" charset="0"/>
            </a:endParaRPr>
          </a:p>
        </p:txBody>
      </p:sp>
      <p:sp>
        <p:nvSpPr>
          <p:cNvPr id="9" name="TextBox 8">
            <a:extLst>
              <a:ext uri="{FF2B5EF4-FFF2-40B4-BE49-F238E27FC236}">
                <a16:creationId xmlns:a16="http://schemas.microsoft.com/office/drawing/2014/main" xmlns="" id="{9C3C553D-EE53-4023-AAB3-AB7472F0C99D}"/>
              </a:ext>
            </a:extLst>
          </p:cNvPr>
          <p:cNvSpPr txBox="1"/>
          <p:nvPr/>
        </p:nvSpPr>
        <p:spPr bwMode="auto">
          <a:xfrm>
            <a:off x="60404" y="868217"/>
            <a:ext cx="8848725"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spAutoFit/>
          </a:bodyPr>
          <a:lstStyle/>
          <a:p>
            <a:pPr>
              <a:buNone/>
            </a:pPr>
            <a:r>
              <a:rPr lang="en-GB" kern="0" dirty="0" smtClean="0">
                <a:latin typeface="XCCW Joined 1a" panose="03050602040000000000" pitchFamily="66" charset="0"/>
              </a:rPr>
              <a:t>Can you work out the puzzle?</a:t>
            </a:r>
            <a:endParaRPr lang="en-GB" kern="0" dirty="0">
              <a:latin typeface="XCCW Joined 1a" panose="03050602040000000000" pitchFamily="66" charset="0"/>
            </a:endParaRPr>
          </a:p>
          <a:p>
            <a:pPr>
              <a:buNone/>
            </a:pPr>
            <a:r>
              <a:rPr lang="en-GB" kern="0" dirty="0">
                <a:latin typeface="XCCW Joined 1a" panose="03050602040000000000" pitchFamily="66" charset="0"/>
              </a:rPr>
              <a:t>Work with a partner. Discuss each step. </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814" y="1982190"/>
            <a:ext cx="5846308" cy="465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68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p:cNvSpPr txBox="1"/>
              <p:nvPr/>
            </p:nvSpPr>
            <p:spPr>
              <a:xfrm>
                <a:off x="1195251" y="1878145"/>
                <a:ext cx="3095897" cy="523220"/>
              </a:xfrm>
              <a:prstGeom prst="rect">
                <a:avLst/>
              </a:prstGeom>
              <a:noFill/>
            </p:spPr>
            <p:txBody>
              <a:bodyPr wrap="square" rtlCol="0">
                <a:spAutoFit/>
              </a:bodyPr>
              <a:lstStyle/>
              <a:p>
                <a:pPr defTabSz="457200" fontAlgn="auto">
                  <a:spcBef>
                    <a:spcPts val="0"/>
                  </a:spcBef>
                  <a:spcAft>
                    <a:spcPts val="0"/>
                  </a:spcAft>
                  <a:buClrTx/>
                  <a:buFontTx/>
                  <a:buNone/>
                </a:pPr>
                <a14:m>
                  <m:oMath xmlns:m="http://schemas.openxmlformats.org/officeDocument/2006/math">
                    <m:r>
                      <m:rPr>
                        <m:nor/>
                      </m:rPr>
                      <a:rPr lang="en-GB" dirty="0" smtClean="0">
                        <a:solidFill>
                          <a:prstClr val="black"/>
                        </a:solidFill>
                        <a:latin typeface="Calibri" panose="020F0502020204030204"/>
                      </a:rPr>
                      <m:t>100</m:t>
                    </m:r>
                    <m:r>
                      <a:rPr lang="en-GB" i="1" dirty="0" smtClean="0">
                        <a:solidFill>
                          <a:prstClr val="black"/>
                        </a:solidFill>
                        <a:latin typeface="Cambria Math" panose="02040503050406030204" pitchFamily="18" charset="0"/>
                      </a:rPr>
                      <m:t> </m:t>
                    </m:r>
                    <m:r>
                      <a:rPr lang="en-GB" i="1" dirty="0" smtClean="0">
                        <a:solidFill>
                          <a:prstClr val="black"/>
                        </a:solidFill>
                        <a:latin typeface="Cambria Math" panose="02040503050406030204" pitchFamily="18" charset="0"/>
                        <a:ea typeface="Cambria Math" panose="02040503050406030204" pitchFamily="18" charset="0"/>
                      </a:rPr>
                      <m:t>÷</m:t>
                    </m:r>
                  </m:oMath>
                </a14:m>
                <a:r>
                  <a:rPr lang="en-GB" dirty="0">
                    <a:solidFill>
                      <a:prstClr val="black"/>
                    </a:solidFill>
                    <a:latin typeface="Calibri" panose="020F0502020204030204"/>
                  </a:rPr>
                  <a:t>            </a:t>
                </a:r>
                <a14:m>
                  <m:oMath xmlns:m="http://schemas.openxmlformats.org/officeDocument/2006/math">
                    <m:r>
                      <a:rPr lang="en-GB" i="1" dirty="0" smtClean="0">
                        <a:solidFill>
                          <a:prstClr val="black"/>
                        </a:solidFill>
                        <a:latin typeface="Cambria Math" panose="02040503050406030204" pitchFamily="18" charset="0"/>
                      </a:rPr>
                      <m:t>=</m:t>
                    </m:r>
                  </m:oMath>
                </a14:m>
                <a:endParaRPr lang="en-GB" dirty="0">
                  <a:solidFill>
                    <a:prstClr val="black"/>
                  </a:solidFill>
                  <a:latin typeface="Calibri" panose="020F0502020204030204"/>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195251" y="1878145"/>
                <a:ext cx="3095897" cy="523220"/>
              </a:xfrm>
              <a:prstGeom prst="rect">
                <a:avLst/>
              </a:prstGeom>
              <a:blipFill>
                <a:blip r:embed="rId5"/>
                <a:stretch>
                  <a:fillRect/>
                </a:stretch>
              </a:blipFill>
            </p:spPr>
            <p:txBody>
              <a:bodyPr/>
              <a:lstStyle/>
              <a:p>
                <a:r>
                  <a:rPr lang="en-GB">
                    <a:noFill/>
                  </a:rPr>
                  <a:t> </a:t>
                </a:r>
              </a:p>
            </p:txBody>
          </p:sp>
        </mc:Fallback>
      </mc:AlternateContent>
      <p:sp>
        <p:nvSpPr>
          <p:cNvPr id="11" name="Rectangle 10"/>
          <p:cNvSpPr/>
          <p:nvPr/>
        </p:nvSpPr>
        <p:spPr>
          <a:xfrm>
            <a:off x="2534194" y="1913941"/>
            <a:ext cx="504000" cy="504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buClrTx/>
              <a:buFontTx/>
              <a:buNone/>
            </a:pPr>
            <a:endParaRPr lang="en-GB" sz="1800">
              <a:solidFill>
                <a:prstClr val="white"/>
              </a:solidFill>
            </a:endParaRPr>
          </a:p>
        </p:txBody>
      </p:sp>
      <p:sp>
        <p:nvSpPr>
          <p:cNvPr id="12" name="Rectangle 11"/>
          <p:cNvSpPr/>
          <p:nvPr/>
        </p:nvSpPr>
        <p:spPr>
          <a:xfrm>
            <a:off x="3755571" y="1913941"/>
            <a:ext cx="504000" cy="504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buClrTx/>
              <a:buFontTx/>
              <a:buNone/>
            </a:pPr>
            <a:endParaRPr lang="en-GB" sz="1800">
              <a:solidFill>
                <a:prstClr val="white"/>
              </a:solidFill>
            </a:endParaRPr>
          </a:p>
        </p:txBody>
      </p:sp>
      <mc:AlternateContent xmlns:mc="http://schemas.openxmlformats.org/markup-compatibility/2006" xmlns:a14="http://schemas.microsoft.com/office/drawing/2010/main">
        <mc:Choice Requires="a14">
          <p:sp>
            <p:nvSpPr>
              <p:cNvPr id="13" name="TextBox 12"/>
              <p:cNvSpPr txBox="1"/>
              <p:nvPr/>
            </p:nvSpPr>
            <p:spPr>
              <a:xfrm>
                <a:off x="1195251" y="866989"/>
                <a:ext cx="3791496" cy="523220"/>
              </a:xfrm>
              <a:prstGeom prst="rect">
                <a:avLst/>
              </a:prstGeom>
              <a:noFill/>
            </p:spPr>
            <p:txBody>
              <a:bodyPr wrap="square" rtlCol="0">
                <a:spAutoFit/>
              </a:bodyPr>
              <a:lstStyle/>
              <a:p>
                <a:pPr defTabSz="457200" fontAlgn="auto">
                  <a:spcBef>
                    <a:spcPts val="0"/>
                  </a:spcBef>
                  <a:spcAft>
                    <a:spcPts val="0"/>
                  </a:spcAft>
                  <a:buClrTx/>
                  <a:buFontTx/>
                  <a:buNone/>
                </a:pPr>
                <a14:m>
                  <m:oMath xmlns:m="http://schemas.openxmlformats.org/officeDocument/2006/math">
                    <m:r>
                      <m:rPr>
                        <m:nor/>
                      </m:rPr>
                      <a:rPr lang="en-GB" dirty="0" smtClean="0">
                        <a:solidFill>
                          <a:prstClr val="black"/>
                        </a:solidFill>
                        <a:latin typeface="Calibri" panose="020F0502020204030204"/>
                      </a:rPr>
                      <m:t>100</m:t>
                    </m:r>
                    <m:r>
                      <a:rPr lang="en-GB" i="1" dirty="0" smtClean="0">
                        <a:solidFill>
                          <a:prstClr val="black"/>
                        </a:solidFill>
                        <a:latin typeface="Cambria Math" panose="02040503050406030204" pitchFamily="18" charset="0"/>
                      </a:rPr>
                      <m:t> </m:t>
                    </m:r>
                    <m:r>
                      <a:rPr lang="en-GB" i="1" dirty="0" smtClean="0">
                        <a:solidFill>
                          <a:prstClr val="black"/>
                        </a:solidFill>
                        <a:latin typeface="Cambria Math" panose="02040503050406030204" pitchFamily="18" charset="0"/>
                        <a:ea typeface="Cambria Math" panose="02040503050406030204" pitchFamily="18" charset="0"/>
                      </a:rPr>
                      <m:t>÷</m:t>
                    </m:r>
                  </m:oMath>
                </a14:m>
                <a:r>
                  <a:rPr lang="en-GB" dirty="0">
                    <a:solidFill>
                      <a:prstClr val="black"/>
                    </a:solidFill>
                    <a:latin typeface="Calibri" panose="020F0502020204030204"/>
                  </a:rPr>
                  <a:t>            </a:t>
                </a:r>
                <a14:m>
                  <m:oMath xmlns:m="http://schemas.openxmlformats.org/officeDocument/2006/math">
                    <m:r>
                      <a:rPr lang="en-GB" i="1" dirty="0" smtClean="0">
                        <a:solidFill>
                          <a:prstClr val="black"/>
                        </a:solidFill>
                        <a:latin typeface="Cambria Math" panose="02040503050406030204" pitchFamily="18" charset="0"/>
                      </a:rPr>
                      <m:t>=</m:t>
                    </m:r>
                  </m:oMath>
                </a14:m>
                <a:r>
                  <a:rPr lang="en-GB" dirty="0">
                    <a:solidFill>
                      <a:prstClr val="black"/>
                    </a:solidFill>
                    <a:latin typeface="Calibri" panose="020F0502020204030204"/>
                  </a:rPr>
                  <a:t>          </a:t>
                </a:r>
                <a14:m>
                  <m:oMath xmlns:m="http://schemas.openxmlformats.org/officeDocument/2006/math">
                    <m:r>
                      <a:rPr lang="en-GB" i="1" dirty="0" smtClean="0">
                        <a:solidFill>
                          <a:prstClr val="black"/>
                        </a:solidFill>
                        <a:latin typeface="Cambria Math" panose="02040503050406030204" pitchFamily="18" charset="0"/>
                        <a:ea typeface="Cambria Math" panose="02040503050406030204" pitchFamily="18" charset="0"/>
                      </a:rPr>
                      <m:t>×</m:t>
                    </m:r>
                  </m:oMath>
                </a14:m>
                <a:r>
                  <a:rPr lang="en-GB" dirty="0">
                    <a:solidFill>
                      <a:prstClr val="black"/>
                    </a:solidFill>
                    <a:latin typeface="Calibri" panose="020F0502020204030204"/>
                  </a:rPr>
                  <a:t> </a:t>
                </a:r>
              </a:p>
            </p:txBody>
          </p:sp>
        </mc:Choice>
        <mc:Fallback xmlns="">
          <p:sp>
            <p:nvSpPr>
              <p:cNvPr id="13" name="TextBox 12"/>
              <p:cNvSpPr txBox="1">
                <a:spLocks noRot="1" noChangeAspect="1" noMove="1" noResize="1" noEditPoints="1" noAdjustHandles="1" noChangeArrowheads="1" noChangeShapeType="1" noTextEdit="1"/>
              </p:cNvSpPr>
              <p:nvPr/>
            </p:nvSpPr>
            <p:spPr>
              <a:xfrm>
                <a:off x="1195251" y="866989"/>
                <a:ext cx="3791496" cy="523220"/>
              </a:xfrm>
              <a:prstGeom prst="rect">
                <a:avLst/>
              </a:prstGeom>
              <a:blipFill>
                <a:blip r:embed="rId6"/>
                <a:stretch>
                  <a:fillRect/>
                </a:stretch>
              </a:blipFill>
            </p:spPr>
            <p:txBody>
              <a:bodyPr/>
              <a:lstStyle/>
              <a:p>
                <a:r>
                  <a:rPr lang="en-GB">
                    <a:noFill/>
                  </a:rPr>
                  <a:t> </a:t>
                </a:r>
              </a:p>
            </p:txBody>
          </p:sp>
        </mc:Fallback>
      </mc:AlternateContent>
      <p:sp>
        <p:nvSpPr>
          <p:cNvPr id="14" name="Oval 13"/>
          <p:cNvSpPr/>
          <p:nvPr/>
        </p:nvSpPr>
        <p:spPr>
          <a:xfrm>
            <a:off x="2508067" y="874368"/>
            <a:ext cx="535578" cy="52933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buClrTx/>
              <a:buFontTx/>
              <a:buNone/>
            </a:pPr>
            <a:endParaRPr lang="en-GB" sz="1800">
              <a:solidFill>
                <a:prstClr val="white"/>
              </a:solidFill>
            </a:endParaRPr>
          </a:p>
        </p:txBody>
      </p:sp>
      <mc:AlternateContent xmlns:mc="http://schemas.openxmlformats.org/markup-compatibility/2006" xmlns:a14="http://schemas.microsoft.com/office/drawing/2010/main">
        <mc:Choice Requires="a14">
          <p:sp>
            <p:nvSpPr>
              <p:cNvPr id="15" name="TextBox 14"/>
              <p:cNvSpPr txBox="1"/>
              <p:nvPr/>
            </p:nvSpPr>
            <p:spPr>
              <a:xfrm>
                <a:off x="1195251" y="2889301"/>
                <a:ext cx="4979127" cy="523220"/>
              </a:xfrm>
              <a:prstGeom prst="rect">
                <a:avLst/>
              </a:prstGeom>
              <a:noFill/>
            </p:spPr>
            <p:txBody>
              <a:bodyPr wrap="square" rtlCol="0">
                <a:spAutoFit/>
              </a:bodyPr>
              <a:lstStyle/>
              <a:p>
                <a:pPr defTabSz="457200" fontAlgn="auto">
                  <a:spcBef>
                    <a:spcPts val="0"/>
                  </a:spcBef>
                  <a:spcAft>
                    <a:spcPts val="0"/>
                  </a:spcAft>
                  <a:buClrTx/>
                  <a:buFontTx/>
                  <a:buNone/>
                </a:pPr>
                <a14:m>
                  <m:oMath xmlns:m="http://schemas.openxmlformats.org/officeDocument/2006/math">
                    <m:r>
                      <m:rPr>
                        <m:nor/>
                      </m:rPr>
                      <a:rPr lang="en-GB" dirty="0" smtClean="0">
                        <a:solidFill>
                          <a:prstClr val="black"/>
                        </a:solidFill>
                        <a:latin typeface="Calibri" panose="020F0502020204030204"/>
                      </a:rPr>
                      <m:t>100</m:t>
                    </m:r>
                    <m:r>
                      <a:rPr lang="en-GB" i="1" dirty="0" smtClean="0">
                        <a:solidFill>
                          <a:prstClr val="black"/>
                        </a:solidFill>
                        <a:latin typeface="Cambria Math" panose="02040503050406030204" pitchFamily="18" charset="0"/>
                      </a:rPr>
                      <m:t> </m:t>
                    </m:r>
                    <m:r>
                      <a:rPr lang="en-GB" i="1" dirty="0" smtClean="0">
                        <a:solidFill>
                          <a:prstClr val="black"/>
                        </a:solidFill>
                        <a:latin typeface="Cambria Math" panose="02040503050406030204" pitchFamily="18" charset="0"/>
                        <a:ea typeface="Cambria Math" panose="02040503050406030204" pitchFamily="18" charset="0"/>
                      </a:rPr>
                      <m:t>÷</m:t>
                    </m:r>
                  </m:oMath>
                </a14:m>
                <a:r>
                  <a:rPr lang="en-GB" dirty="0">
                    <a:solidFill>
                      <a:prstClr val="black"/>
                    </a:solidFill>
                    <a:latin typeface="Calibri" panose="020F0502020204030204"/>
                  </a:rPr>
                  <a:t>            </a:t>
                </a:r>
                <a14:m>
                  <m:oMath xmlns:m="http://schemas.openxmlformats.org/officeDocument/2006/math">
                    <m:r>
                      <a:rPr lang="en-GB" i="1" dirty="0" smtClean="0">
                        <a:solidFill>
                          <a:prstClr val="black"/>
                        </a:solidFill>
                        <a:latin typeface="Cambria Math" panose="02040503050406030204" pitchFamily="18" charset="0"/>
                      </a:rPr>
                      <m:t>=            +          </m:t>
                    </m:r>
                  </m:oMath>
                </a14:m>
                <a:r>
                  <a:rPr lang="en-GB" dirty="0">
                    <a:solidFill>
                      <a:prstClr val="black"/>
                    </a:solidFill>
                    <a:latin typeface="Calibri" panose="020F0502020204030204"/>
                  </a:rPr>
                  <a:t>  </a:t>
                </a:r>
              </a:p>
            </p:txBody>
          </p:sp>
        </mc:Choice>
        <mc:Fallback xmlns="">
          <p:sp>
            <p:nvSpPr>
              <p:cNvPr id="15" name="TextBox 14"/>
              <p:cNvSpPr txBox="1">
                <a:spLocks noRot="1" noChangeAspect="1" noMove="1" noResize="1" noEditPoints="1" noAdjustHandles="1" noChangeArrowheads="1" noChangeShapeType="1" noTextEdit="1"/>
              </p:cNvSpPr>
              <p:nvPr/>
            </p:nvSpPr>
            <p:spPr>
              <a:xfrm>
                <a:off x="1195251" y="2889301"/>
                <a:ext cx="4979127" cy="523220"/>
              </a:xfrm>
              <a:prstGeom prst="rect">
                <a:avLst/>
              </a:prstGeom>
              <a:blipFill>
                <a:blip r:embed="rId7"/>
                <a:stretch>
                  <a:fillRect/>
                </a:stretch>
              </a:blipFill>
            </p:spPr>
            <p:txBody>
              <a:bodyPr/>
              <a:lstStyle/>
              <a:p>
                <a:r>
                  <a:rPr lang="en-GB">
                    <a:noFill/>
                  </a:rPr>
                  <a:t> </a:t>
                </a:r>
              </a:p>
            </p:txBody>
          </p:sp>
        </mc:Fallback>
      </mc:AlternateContent>
      <p:sp>
        <p:nvSpPr>
          <p:cNvPr id="16" name="Isosceles Triangle 15"/>
          <p:cNvSpPr/>
          <p:nvPr/>
        </p:nvSpPr>
        <p:spPr>
          <a:xfrm>
            <a:off x="2471057" y="2885986"/>
            <a:ext cx="522514" cy="529332"/>
          </a:xfrm>
          <a:prstGeom prst="triangl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buClrTx/>
              <a:buFontTx/>
              <a:buNone/>
            </a:pPr>
            <a:endParaRPr lang="en-GB" sz="1800">
              <a:solidFill>
                <a:prstClr val="white"/>
              </a:solidFill>
            </a:endParaRPr>
          </a:p>
        </p:txBody>
      </p:sp>
      <mc:AlternateContent xmlns:mc="http://schemas.openxmlformats.org/markup-compatibility/2006" xmlns:a14="http://schemas.microsoft.com/office/drawing/2010/main">
        <mc:Choice Requires="a14">
          <p:sp>
            <p:nvSpPr>
              <p:cNvPr id="17" name="TextBox 16"/>
              <p:cNvSpPr txBox="1"/>
              <p:nvPr/>
            </p:nvSpPr>
            <p:spPr>
              <a:xfrm>
                <a:off x="1195251" y="3900458"/>
                <a:ext cx="5917475" cy="523220"/>
              </a:xfrm>
              <a:prstGeom prst="rect">
                <a:avLst/>
              </a:prstGeom>
              <a:noFill/>
            </p:spPr>
            <p:txBody>
              <a:bodyPr wrap="square" rtlCol="0">
                <a:spAutoFit/>
              </a:bodyPr>
              <a:lstStyle/>
              <a:p>
                <a:pPr defTabSz="457200" fontAlgn="auto">
                  <a:spcBef>
                    <a:spcPts val="0"/>
                  </a:spcBef>
                  <a:spcAft>
                    <a:spcPts val="0"/>
                  </a:spcAft>
                  <a:buClrTx/>
                  <a:buFontTx/>
                  <a:buNone/>
                </a:pPr>
                <a14:m>
                  <m:oMath xmlns:m="http://schemas.openxmlformats.org/officeDocument/2006/math">
                    <m:r>
                      <m:rPr>
                        <m:nor/>
                      </m:rPr>
                      <a:rPr lang="en-GB" dirty="0" smtClean="0">
                        <a:solidFill>
                          <a:prstClr val="black"/>
                        </a:solidFill>
                        <a:latin typeface="Calibri" panose="020F0502020204030204"/>
                      </a:rPr>
                      <m:t>100</m:t>
                    </m:r>
                    <m:r>
                      <a:rPr lang="en-GB" i="1" dirty="0" smtClean="0">
                        <a:solidFill>
                          <a:prstClr val="black"/>
                        </a:solidFill>
                        <a:latin typeface="Cambria Math" panose="02040503050406030204" pitchFamily="18" charset="0"/>
                      </a:rPr>
                      <m:t> </m:t>
                    </m:r>
                    <m:r>
                      <a:rPr lang="en-GB" i="1" dirty="0" smtClean="0">
                        <a:solidFill>
                          <a:prstClr val="black"/>
                        </a:solidFill>
                        <a:latin typeface="Cambria Math" panose="02040503050406030204" pitchFamily="18" charset="0"/>
                        <a:ea typeface="Cambria Math" panose="02040503050406030204" pitchFamily="18" charset="0"/>
                      </a:rPr>
                      <m:t>÷</m:t>
                    </m:r>
                  </m:oMath>
                </a14:m>
                <a:r>
                  <a:rPr lang="en-GB" dirty="0">
                    <a:solidFill>
                      <a:prstClr val="black"/>
                    </a:solidFill>
                    <a:latin typeface="Calibri" panose="020F0502020204030204"/>
                  </a:rPr>
                  <a:t>            </a:t>
                </a:r>
                <a14:m>
                  <m:oMath xmlns:m="http://schemas.openxmlformats.org/officeDocument/2006/math">
                    <m:r>
                      <a:rPr lang="en-GB" i="1" dirty="0" smtClean="0">
                        <a:solidFill>
                          <a:prstClr val="black"/>
                        </a:solidFill>
                        <a:latin typeface="Cambria Math" panose="02040503050406030204" pitchFamily="18" charset="0"/>
                      </a:rPr>
                      <m:t>=            +          +</m:t>
                    </m:r>
                  </m:oMath>
                </a14:m>
                <a:endParaRPr lang="en-GB" dirty="0">
                  <a:solidFill>
                    <a:prstClr val="black"/>
                  </a:solidFill>
                  <a:latin typeface="Calibri" panose="020F0502020204030204"/>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195251" y="3900458"/>
                <a:ext cx="5917475" cy="523220"/>
              </a:xfrm>
              <a:prstGeom prst="rect">
                <a:avLst/>
              </a:prstGeom>
              <a:blipFill>
                <a:blip r:embed="rId8"/>
                <a:stretch>
                  <a:fillRect/>
                </a:stretch>
              </a:blipFill>
            </p:spPr>
            <p:txBody>
              <a:bodyPr/>
              <a:lstStyle/>
              <a:p>
                <a:r>
                  <a:rPr lang="en-GB">
                    <a:noFill/>
                  </a:rPr>
                  <a:t> </a:t>
                </a:r>
              </a:p>
            </p:txBody>
          </p:sp>
        </mc:Fallback>
      </mc:AlternateContent>
      <p:sp>
        <p:nvSpPr>
          <p:cNvPr id="18" name="Isosceles Triangle 17"/>
          <p:cNvSpPr/>
          <p:nvPr/>
        </p:nvSpPr>
        <p:spPr>
          <a:xfrm>
            <a:off x="5960225" y="3893883"/>
            <a:ext cx="522514" cy="529332"/>
          </a:xfrm>
          <a:prstGeom prst="triangl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buClrTx/>
              <a:buFontTx/>
              <a:buNone/>
            </a:pPr>
            <a:endParaRPr lang="en-GB" sz="1800">
              <a:solidFill>
                <a:prstClr val="white"/>
              </a:solidFill>
            </a:endParaRPr>
          </a:p>
        </p:txBody>
      </p:sp>
      <p:sp>
        <p:nvSpPr>
          <p:cNvPr id="19" name="Rectangle 18"/>
          <p:cNvSpPr/>
          <p:nvPr/>
        </p:nvSpPr>
        <p:spPr>
          <a:xfrm>
            <a:off x="3864429" y="3919003"/>
            <a:ext cx="504000" cy="504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buClrTx/>
              <a:buFontTx/>
              <a:buNone/>
            </a:pPr>
            <a:endParaRPr lang="en-GB" sz="1800">
              <a:solidFill>
                <a:prstClr val="white"/>
              </a:solidFill>
            </a:endParaRPr>
          </a:p>
        </p:txBody>
      </p:sp>
      <p:sp>
        <p:nvSpPr>
          <p:cNvPr id="20" name="Rectangle 19"/>
          <p:cNvSpPr/>
          <p:nvPr/>
        </p:nvSpPr>
        <p:spPr>
          <a:xfrm>
            <a:off x="4928486" y="3919003"/>
            <a:ext cx="504000" cy="504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buClrTx/>
              <a:buFontTx/>
              <a:buNone/>
            </a:pPr>
            <a:endParaRPr lang="en-GB" sz="1800">
              <a:solidFill>
                <a:prstClr val="white"/>
              </a:solidFill>
            </a:endParaRPr>
          </a:p>
        </p:txBody>
      </p:sp>
      <p:sp>
        <p:nvSpPr>
          <p:cNvPr id="21" name="5-Point Star 20"/>
          <p:cNvSpPr/>
          <p:nvPr/>
        </p:nvSpPr>
        <p:spPr>
          <a:xfrm>
            <a:off x="2411840" y="3822787"/>
            <a:ext cx="718457" cy="627017"/>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buClrTx/>
              <a:buFontTx/>
              <a:buNone/>
            </a:pPr>
            <a:endParaRPr lang="en-GB" sz="1800">
              <a:solidFill>
                <a:prstClr val="white"/>
              </a:solidFill>
            </a:endParaRPr>
          </a:p>
        </p:txBody>
      </p:sp>
      <p:sp>
        <p:nvSpPr>
          <p:cNvPr id="23" name="Rectangle 22"/>
          <p:cNvSpPr/>
          <p:nvPr/>
        </p:nvSpPr>
        <p:spPr>
          <a:xfrm>
            <a:off x="3840479" y="2922637"/>
            <a:ext cx="504000" cy="504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buClrTx/>
              <a:buFontTx/>
              <a:buNone/>
            </a:pPr>
            <a:endParaRPr lang="en-GB" sz="1800">
              <a:solidFill>
                <a:prstClr val="white"/>
              </a:solidFill>
            </a:endParaRPr>
          </a:p>
        </p:txBody>
      </p:sp>
      <p:sp>
        <p:nvSpPr>
          <p:cNvPr id="24" name="Rectangle 23"/>
          <p:cNvSpPr/>
          <p:nvPr/>
        </p:nvSpPr>
        <p:spPr>
          <a:xfrm>
            <a:off x="4939387" y="2922637"/>
            <a:ext cx="504000" cy="504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buClrTx/>
              <a:buFontTx/>
              <a:buNone/>
            </a:pPr>
            <a:endParaRPr lang="en-GB" sz="1800">
              <a:solidFill>
                <a:prstClr val="white"/>
              </a:solidFill>
            </a:endParaRPr>
          </a:p>
        </p:txBody>
      </p:sp>
      <p:sp>
        <p:nvSpPr>
          <p:cNvPr id="25" name="Rectangle 24"/>
          <p:cNvSpPr/>
          <p:nvPr/>
        </p:nvSpPr>
        <p:spPr>
          <a:xfrm>
            <a:off x="4724180" y="911019"/>
            <a:ext cx="504000" cy="504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buClrTx/>
              <a:buFontTx/>
              <a:buNone/>
            </a:pPr>
            <a:endParaRPr lang="en-GB" sz="1800">
              <a:solidFill>
                <a:prstClr val="white"/>
              </a:solidFill>
            </a:endParaRPr>
          </a:p>
        </p:txBody>
      </p:sp>
      <p:sp>
        <p:nvSpPr>
          <p:cNvPr id="26" name="Isosceles Triangle 25"/>
          <p:cNvSpPr/>
          <p:nvPr/>
        </p:nvSpPr>
        <p:spPr>
          <a:xfrm>
            <a:off x="3714794" y="874368"/>
            <a:ext cx="522514" cy="529332"/>
          </a:xfrm>
          <a:prstGeom prst="triangl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buClrTx/>
              <a:buFontTx/>
              <a:buNone/>
            </a:pPr>
            <a:endParaRPr lang="en-GB" sz="1800">
              <a:solidFill>
                <a:prstClr val="white"/>
              </a:solidFill>
            </a:endParaRPr>
          </a:p>
        </p:txBody>
      </p:sp>
      <p:sp>
        <p:nvSpPr>
          <p:cNvPr id="2" name="TextBox 1"/>
          <p:cNvSpPr txBox="1"/>
          <p:nvPr/>
        </p:nvSpPr>
        <p:spPr>
          <a:xfrm>
            <a:off x="2508067" y="1899825"/>
            <a:ext cx="1162092" cy="523220"/>
          </a:xfrm>
          <a:prstGeom prst="rect">
            <a:avLst/>
          </a:prstGeom>
          <a:noFill/>
        </p:spPr>
        <p:txBody>
          <a:bodyPr wrap="square" rtlCol="0">
            <a:spAutoFit/>
          </a:bodyPr>
          <a:lstStyle/>
          <a:p>
            <a:pPr defTabSz="457200" fontAlgn="auto">
              <a:spcBef>
                <a:spcPts val="0"/>
              </a:spcBef>
              <a:spcAft>
                <a:spcPts val="0"/>
              </a:spcAft>
              <a:buClrTx/>
              <a:buFontTx/>
              <a:buNone/>
            </a:pPr>
            <a:r>
              <a:rPr lang="en-GB" dirty="0">
                <a:solidFill>
                  <a:prstClr val="black"/>
                </a:solidFill>
                <a:latin typeface="Calibri" panose="020F0502020204030204"/>
              </a:rPr>
              <a:t>10</a:t>
            </a:r>
          </a:p>
        </p:txBody>
      </p:sp>
      <p:sp>
        <p:nvSpPr>
          <p:cNvPr id="27" name="TextBox 26"/>
          <p:cNvSpPr txBox="1"/>
          <p:nvPr/>
        </p:nvSpPr>
        <p:spPr>
          <a:xfrm>
            <a:off x="3723446" y="1902843"/>
            <a:ext cx="1162092" cy="523220"/>
          </a:xfrm>
          <a:prstGeom prst="rect">
            <a:avLst/>
          </a:prstGeom>
          <a:noFill/>
        </p:spPr>
        <p:txBody>
          <a:bodyPr wrap="square" rtlCol="0">
            <a:spAutoFit/>
          </a:bodyPr>
          <a:lstStyle/>
          <a:p>
            <a:pPr defTabSz="457200" fontAlgn="auto">
              <a:spcBef>
                <a:spcPts val="0"/>
              </a:spcBef>
              <a:spcAft>
                <a:spcPts val="0"/>
              </a:spcAft>
              <a:buClrTx/>
              <a:buFontTx/>
              <a:buNone/>
            </a:pPr>
            <a:r>
              <a:rPr lang="en-GB" dirty="0">
                <a:solidFill>
                  <a:prstClr val="black"/>
                </a:solidFill>
                <a:latin typeface="Calibri" panose="020F0502020204030204"/>
              </a:rPr>
              <a:t>10</a:t>
            </a:r>
          </a:p>
        </p:txBody>
      </p:sp>
      <p:sp>
        <p:nvSpPr>
          <p:cNvPr id="28" name="TextBox 27"/>
          <p:cNvSpPr txBox="1"/>
          <p:nvPr/>
        </p:nvSpPr>
        <p:spPr>
          <a:xfrm>
            <a:off x="4721787" y="905802"/>
            <a:ext cx="1162092" cy="523220"/>
          </a:xfrm>
          <a:prstGeom prst="rect">
            <a:avLst/>
          </a:prstGeom>
          <a:noFill/>
        </p:spPr>
        <p:txBody>
          <a:bodyPr wrap="square" rtlCol="0">
            <a:spAutoFit/>
          </a:bodyPr>
          <a:lstStyle/>
          <a:p>
            <a:pPr defTabSz="457200" fontAlgn="auto">
              <a:spcBef>
                <a:spcPts val="0"/>
              </a:spcBef>
              <a:spcAft>
                <a:spcPts val="0"/>
              </a:spcAft>
              <a:buClrTx/>
              <a:buFontTx/>
              <a:buNone/>
            </a:pPr>
            <a:r>
              <a:rPr lang="en-GB" dirty="0">
                <a:solidFill>
                  <a:prstClr val="black"/>
                </a:solidFill>
                <a:latin typeface="Calibri" panose="020F0502020204030204"/>
              </a:rPr>
              <a:t>10</a:t>
            </a:r>
          </a:p>
        </p:txBody>
      </p:sp>
      <p:sp>
        <p:nvSpPr>
          <p:cNvPr id="29" name="TextBox 28"/>
          <p:cNvSpPr txBox="1"/>
          <p:nvPr/>
        </p:nvSpPr>
        <p:spPr>
          <a:xfrm>
            <a:off x="4885538" y="3922115"/>
            <a:ext cx="1162092" cy="523220"/>
          </a:xfrm>
          <a:prstGeom prst="rect">
            <a:avLst/>
          </a:prstGeom>
          <a:noFill/>
        </p:spPr>
        <p:txBody>
          <a:bodyPr wrap="square" rtlCol="0">
            <a:spAutoFit/>
          </a:bodyPr>
          <a:lstStyle/>
          <a:p>
            <a:pPr defTabSz="457200" fontAlgn="auto">
              <a:spcBef>
                <a:spcPts val="0"/>
              </a:spcBef>
              <a:spcAft>
                <a:spcPts val="0"/>
              </a:spcAft>
              <a:buClrTx/>
              <a:buFontTx/>
              <a:buNone/>
            </a:pPr>
            <a:r>
              <a:rPr lang="en-GB" dirty="0">
                <a:solidFill>
                  <a:prstClr val="black"/>
                </a:solidFill>
                <a:latin typeface="Calibri" panose="020F0502020204030204"/>
              </a:rPr>
              <a:t>10</a:t>
            </a:r>
          </a:p>
        </p:txBody>
      </p:sp>
      <p:sp>
        <p:nvSpPr>
          <p:cNvPr id="30" name="TextBox 29"/>
          <p:cNvSpPr txBox="1"/>
          <p:nvPr/>
        </p:nvSpPr>
        <p:spPr>
          <a:xfrm>
            <a:off x="3822559" y="3909393"/>
            <a:ext cx="1162092" cy="523220"/>
          </a:xfrm>
          <a:prstGeom prst="rect">
            <a:avLst/>
          </a:prstGeom>
          <a:noFill/>
        </p:spPr>
        <p:txBody>
          <a:bodyPr wrap="square" rtlCol="0">
            <a:spAutoFit/>
          </a:bodyPr>
          <a:lstStyle/>
          <a:p>
            <a:pPr defTabSz="457200" fontAlgn="auto">
              <a:spcBef>
                <a:spcPts val="0"/>
              </a:spcBef>
              <a:spcAft>
                <a:spcPts val="0"/>
              </a:spcAft>
              <a:buClrTx/>
              <a:buFontTx/>
              <a:buNone/>
            </a:pPr>
            <a:r>
              <a:rPr lang="en-GB" dirty="0">
                <a:solidFill>
                  <a:prstClr val="black"/>
                </a:solidFill>
                <a:latin typeface="Calibri" panose="020F0502020204030204"/>
              </a:rPr>
              <a:t>10</a:t>
            </a:r>
          </a:p>
        </p:txBody>
      </p:sp>
      <p:sp>
        <p:nvSpPr>
          <p:cNvPr id="31" name="TextBox 30"/>
          <p:cNvSpPr txBox="1"/>
          <p:nvPr/>
        </p:nvSpPr>
        <p:spPr>
          <a:xfrm>
            <a:off x="3795853" y="2917533"/>
            <a:ext cx="1162092" cy="523220"/>
          </a:xfrm>
          <a:prstGeom prst="rect">
            <a:avLst/>
          </a:prstGeom>
          <a:noFill/>
        </p:spPr>
        <p:txBody>
          <a:bodyPr wrap="square" rtlCol="0">
            <a:spAutoFit/>
          </a:bodyPr>
          <a:lstStyle/>
          <a:p>
            <a:pPr defTabSz="457200" fontAlgn="auto">
              <a:spcBef>
                <a:spcPts val="0"/>
              </a:spcBef>
              <a:spcAft>
                <a:spcPts val="0"/>
              </a:spcAft>
              <a:buClrTx/>
              <a:buFontTx/>
              <a:buNone/>
            </a:pPr>
            <a:r>
              <a:rPr lang="en-GB" dirty="0">
                <a:solidFill>
                  <a:prstClr val="black"/>
                </a:solidFill>
                <a:latin typeface="Calibri" panose="020F0502020204030204"/>
              </a:rPr>
              <a:t>10</a:t>
            </a:r>
          </a:p>
        </p:txBody>
      </p:sp>
      <p:sp>
        <p:nvSpPr>
          <p:cNvPr id="32" name="TextBox 31"/>
          <p:cNvSpPr txBox="1"/>
          <p:nvPr/>
        </p:nvSpPr>
        <p:spPr>
          <a:xfrm>
            <a:off x="4893040" y="2903417"/>
            <a:ext cx="1162092" cy="523220"/>
          </a:xfrm>
          <a:prstGeom prst="rect">
            <a:avLst/>
          </a:prstGeom>
          <a:noFill/>
        </p:spPr>
        <p:txBody>
          <a:bodyPr wrap="square" rtlCol="0">
            <a:spAutoFit/>
          </a:bodyPr>
          <a:lstStyle/>
          <a:p>
            <a:pPr defTabSz="457200" fontAlgn="auto">
              <a:spcBef>
                <a:spcPts val="0"/>
              </a:spcBef>
              <a:spcAft>
                <a:spcPts val="0"/>
              </a:spcAft>
              <a:buClrTx/>
              <a:buFontTx/>
              <a:buNone/>
            </a:pPr>
            <a:r>
              <a:rPr lang="en-GB" dirty="0">
                <a:solidFill>
                  <a:prstClr val="black"/>
                </a:solidFill>
                <a:latin typeface="Calibri" panose="020F0502020204030204"/>
              </a:rPr>
              <a:t>10</a:t>
            </a:r>
          </a:p>
        </p:txBody>
      </p:sp>
      <p:sp>
        <p:nvSpPr>
          <p:cNvPr id="33" name="TextBox 32"/>
          <p:cNvSpPr txBox="1"/>
          <p:nvPr/>
        </p:nvSpPr>
        <p:spPr>
          <a:xfrm>
            <a:off x="2552702" y="2962523"/>
            <a:ext cx="1162092" cy="523220"/>
          </a:xfrm>
          <a:prstGeom prst="rect">
            <a:avLst/>
          </a:prstGeom>
          <a:noFill/>
        </p:spPr>
        <p:txBody>
          <a:bodyPr wrap="square" rtlCol="0">
            <a:spAutoFit/>
          </a:bodyPr>
          <a:lstStyle/>
          <a:p>
            <a:pPr defTabSz="457200" fontAlgn="auto">
              <a:spcBef>
                <a:spcPts val="0"/>
              </a:spcBef>
              <a:spcAft>
                <a:spcPts val="0"/>
              </a:spcAft>
              <a:buClrTx/>
              <a:buFontTx/>
              <a:buNone/>
            </a:pPr>
            <a:r>
              <a:rPr lang="en-GB" dirty="0">
                <a:solidFill>
                  <a:prstClr val="black"/>
                </a:solidFill>
                <a:latin typeface="Calibri" panose="020F0502020204030204"/>
              </a:rPr>
              <a:t>5</a:t>
            </a:r>
          </a:p>
        </p:txBody>
      </p:sp>
      <p:sp>
        <p:nvSpPr>
          <p:cNvPr id="34" name="TextBox 33"/>
          <p:cNvSpPr txBox="1"/>
          <p:nvPr/>
        </p:nvSpPr>
        <p:spPr>
          <a:xfrm>
            <a:off x="6059016" y="3976250"/>
            <a:ext cx="1162092" cy="523220"/>
          </a:xfrm>
          <a:prstGeom prst="rect">
            <a:avLst/>
          </a:prstGeom>
          <a:noFill/>
        </p:spPr>
        <p:txBody>
          <a:bodyPr wrap="square" rtlCol="0">
            <a:spAutoFit/>
          </a:bodyPr>
          <a:lstStyle/>
          <a:p>
            <a:pPr defTabSz="457200" fontAlgn="auto">
              <a:spcBef>
                <a:spcPts val="0"/>
              </a:spcBef>
              <a:spcAft>
                <a:spcPts val="0"/>
              </a:spcAft>
              <a:buClrTx/>
              <a:buFontTx/>
              <a:buNone/>
            </a:pPr>
            <a:r>
              <a:rPr lang="en-GB" dirty="0">
                <a:solidFill>
                  <a:prstClr val="black"/>
                </a:solidFill>
                <a:latin typeface="Calibri" panose="020F0502020204030204"/>
              </a:rPr>
              <a:t>5</a:t>
            </a:r>
          </a:p>
        </p:txBody>
      </p:sp>
      <p:sp>
        <p:nvSpPr>
          <p:cNvPr id="35" name="TextBox 34"/>
          <p:cNvSpPr txBox="1"/>
          <p:nvPr/>
        </p:nvSpPr>
        <p:spPr>
          <a:xfrm>
            <a:off x="3795853" y="916631"/>
            <a:ext cx="1162092" cy="523220"/>
          </a:xfrm>
          <a:prstGeom prst="rect">
            <a:avLst/>
          </a:prstGeom>
          <a:noFill/>
        </p:spPr>
        <p:txBody>
          <a:bodyPr wrap="square" rtlCol="0">
            <a:spAutoFit/>
          </a:bodyPr>
          <a:lstStyle/>
          <a:p>
            <a:pPr defTabSz="457200" fontAlgn="auto">
              <a:spcBef>
                <a:spcPts val="0"/>
              </a:spcBef>
              <a:spcAft>
                <a:spcPts val="0"/>
              </a:spcAft>
              <a:buClrTx/>
              <a:buFontTx/>
              <a:buNone/>
            </a:pPr>
            <a:r>
              <a:rPr lang="en-GB" dirty="0">
                <a:solidFill>
                  <a:prstClr val="black"/>
                </a:solidFill>
                <a:latin typeface="Calibri" panose="020F0502020204030204"/>
              </a:rPr>
              <a:t>5</a:t>
            </a:r>
          </a:p>
        </p:txBody>
      </p:sp>
      <p:sp>
        <p:nvSpPr>
          <p:cNvPr id="36" name="TextBox 35"/>
          <p:cNvSpPr txBox="1"/>
          <p:nvPr/>
        </p:nvSpPr>
        <p:spPr>
          <a:xfrm>
            <a:off x="2593479" y="866989"/>
            <a:ext cx="1162092" cy="523220"/>
          </a:xfrm>
          <a:prstGeom prst="rect">
            <a:avLst/>
          </a:prstGeom>
          <a:noFill/>
        </p:spPr>
        <p:txBody>
          <a:bodyPr wrap="square" rtlCol="0">
            <a:spAutoFit/>
          </a:bodyPr>
          <a:lstStyle/>
          <a:p>
            <a:pPr defTabSz="457200" fontAlgn="auto">
              <a:spcBef>
                <a:spcPts val="0"/>
              </a:spcBef>
              <a:spcAft>
                <a:spcPts val="0"/>
              </a:spcAft>
              <a:buClrTx/>
              <a:buFontTx/>
              <a:buNone/>
            </a:pPr>
            <a:r>
              <a:rPr lang="en-GB" dirty="0">
                <a:solidFill>
                  <a:prstClr val="black"/>
                </a:solidFill>
                <a:latin typeface="Calibri" panose="020F0502020204030204"/>
              </a:rPr>
              <a:t>2</a:t>
            </a:r>
          </a:p>
        </p:txBody>
      </p:sp>
      <p:sp>
        <p:nvSpPr>
          <p:cNvPr id="37" name="TextBox 36"/>
          <p:cNvSpPr txBox="1"/>
          <p:nvPr/>
        </p:nvSpPr>
        <p:spPr>
          <a:xfrm>
            <a:off x="2562753" y="3889139"/>
            <a:ext cx="1162092" cy="523220"/>
          </a:xfrm>
          <a:prstGeom prst="rect">
            <a:avLst/>
          </a:prstGeom>
          <a:noFill/>
        </p:spPr>
        <p:txBody>
          <a:bodyPr wrap="square" rtlCol="0">
            <a:spAutoFit/>
          </a:bodyPr>
          <a:lstStyle/>
          <a:p>
            <a:pPr defTabSz="457200" fontAlgn="auto">
              <a:spcBef>
                <a:spcPts val="0"/>
              </a:spcBef>
              <a:spcAft>
                <a:spcPts val="0"/>
              </a:spcAft>
              <a:buClrTx/>
              <a:buFontTx/>
              <a:buNone/>
            </a:pPr>
            <a:r>
              <a:rPr lang="en-GB" dirty="0">
                <a:solidFill>
                  <a:prstClr val="black"/>
                </a:solidFill>
                <a:latin typeface="Calibri" panose="020F0502020204030204"/>
              </a:rPr>
              <a:t>4</a:t>
            </a:r>
          </a:p>
        </p:txBody>
      </p:sp>
      <p:grpSp>
        <p:nvGrpSpPr>
          <p:cNvPr id="4" name="Group 3"/>
          <p:cNvGrpSpPr/>
          <p:nvPr/>
        </p:nvGrpSpPr>
        <p:grpSpPr>
          <a:xfrm>
            <a:off x="1167955" y="5291836"/>
            <a:ext cx="8583820" cy="661581"/>
            <a:chOff x="1167955" y="5291836"/>
            <a:chExt cx="8583820" cy="661581"/>
          </a:xfrm>
        </p:grpSpPr>
        <p:sp>
          <p:nvSpPr>
            <p:cNvPr id="38" name="Rectangle 37"/>
            <p:cNvSpPr/>
            <p:nvPr/>
          </p:nvSpPr>
          <p:spPr>
            <a:xfrm>
              <a:off x="3124380" y="5421262"/>
              <a:ext cx="504000" cy="504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buClrTx/>
                <a:buFontTx/>
                <a:buNone/>
              </a:pPr>
              <a:endParaRPr lang="en-GB" sz="1800">
                <a:solidFill>
                  <a:prstClr val="white"/>
                </a:solidFill>
              </a:endParaRPr>
            </a:p>
          </p:txBody>
        </p:sp>
        <p:sp>
          <p:nvSpPr>
            <p:cNvPr id="39" name="Oval 38"/>
            <p:cNvSpPr/>
            <p:nvPr/>
          </p:nvSpPr>
          <p:spPr>
            <a:xfrm>
              <a:off x="1167955" y="5420337"/>
              <a:ext cx="535578" cy="52933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buClrTx/>
                <a:buFontTx/>
                <a:buNone/>
              </a:pPr>
              <a:endParaRPr lang="en-GB" sz="1800">
                <a:solidFill>
                  <a:prstClr val="white"/>
                </a:solidFill>
              </a:endParaRPr>
            </a:p>
          </p:txBody>
        </p:sp>
        <p:sp>
          <p:nvSpPr>
            <p:cNvPr id="40" name="Isosceles Triangle 39"/>
            <p:cNvSpPr/>
            <p:nvPr/>
          </p:nvSpPr>
          <p:spPr>
            <a:xfrm>
              <a:off x="5171229" y="5397643"/>
              <a:ext cx="522514" cy="529332"/>
            </a:xfrm>
            <a:prstGeom prst="triangl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buClrTx/>
                <a:buFontTx/>
                <a:buNone/>
              </a:pPr>
              <a:endParaRPr lang="en-GB" sz="1800">
                <a:solidFill>
                  <a:prstClr val="white"/>
                </a:solidFill>
              </a:endParaRPr>
            </a:p>
          </p:txBody>
        </p:sp>
        <p:sp>
          <p:nvSpPr>
            <p:cNvPr id="41" name="5-Point Star 40"/>
            <p:cNvSpPr/>
            <p:nvPr/>
          </p:nvSpPr>
          <p:spPr>
            <a:xfrm>
              <a:off x="6877363" y="5291836"/>
              <a:ext cx="718457" cy="627017"/>
            </a:xfrm>
            <a:prstGeom prst="star5">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buClrTx/>
                <a:buFontTx/>
                <a:buNone/>
              </a:pPr>
              <a:endParaRPr lang="en-GB" sz="1800">
                <a:solidFill>
                  <a:prstClr val="white"/>
                </a:solidFill>
              </a:endParaRPr>
            </a:p>
          </p:txBody>
        </p:sp>
        <mc:AlternateContent xmlns:mc="http://schemas.openxmlformats.org/markup-compatibility/2006" xmlns:a14="http://schemas.microsoft.com/office/drawing/2010/main">
          <mc:Choice Requires="a14">
            <p:sp>
              <p:nvSpPr>
                <p:cNvPr id="3" name="TextBox 2"/>
                <p:cNvSpPr txBox="1"/>
                <p:nvPr/>
              </p:nvSpPr>
              <p:spPr>
                <a:xfrm>
                  <a:off x="1717981" y="5430197"/>
                  <a:ext cx="8033794" cy="523220"/>
                </a:xfrm>
                <a:prstGeom prst="rect">
                  <a:avLst/>
                </a:prstGeom>
                <a:noFill/>
              </p:spPr>
              <p:txBody>
                <a:bodyPr wrap="square" rtlCol="0">
                  <a:spAutoFit/>
                </a:bodyPr>
                <a:lstStyle/>
                <a:p>
                  <a:pPr defTabSz="457200" fontAlgn="auto">
                    <a:spcBef>
                      <a:spcPts val="0"/>
                    </a:spcBef>
                    <a:spcAft>
                      <a:spcPts val="0"/>
                    </a:spcAft>
                    <a:buClrTx/>
                    <a:buFontTx/>
                    <a:buNone/>
                  </a:pPr>
                  <a14:m>
                    <m:oMath xmlns:m="http://schemas.openxmlformats.org/officeDocument/2006/math">
                      <m:r>
                        <a:rPr lang="en-GB" i="1" dirty="0" smtClean="0">
                          <a:solidFill>
                            <a:prstClr val="black"/>
                          </a:solidFill>
                          <a:latin typeface="Cambria Math" panose="02040503050406030204" pitchFamily="18" charset="0"/>
                        </a:rPr>
                        <m:t>=</m:t>
                      </m:r>
                    </m:oMath>
                  </a14:m>
                  <a:r>
                    <a:rPr lang="en-GB" dirty="0">
                      <a:solidFill>
                        <a:prstClr val="black"/>
                      </a:solidFill>
                      <a:latin typeface="Calibri" panose="020F0502020204030204"/>
                    </a:rPr>
                    <a:t> 2                 </a:t>
                  </a:r>
                  <a14:m>
                    <m:oMath xmlns:m="http://schemas.openxmlformats.org/officeDocument/2006/math">
                      <m:r>
                        <a:rPr lang="en-GB" i="1" dirty="0" smtClean="0">
                          <a:solidFill>
                            <a:prstClr val="black"/>
                          </a:solidFill>
                          <a:latin typeface="Cambria Math" panose="02040503050406030204" pitchFamily="18" charset="0"/>
                        </a:rPr>
                        <m:t>=</m:t>
                      </m:r>
                    </m:oMath>
                  </a14:m>
                  <a:r>
                    <a:rPr lang="en-GB" dirty="0">
                      <a:solidFill>
                        <a:prstClr val="black"/>
                      </a:solidFill>
                      <a:latin typeface="Calibri" panose="020F0502020204030204"/>
                    </a:rPr>
                    <a:t> 10                </a:t>
                  </a:r>
                  <a14:m>
                    <m:oMath xmlns:m="http://schemas.openxmlformats.org/officeDocument/2006/math">
                      <m:r>
                        <a:rPr lang="en-GB" i="1" dirty="0" smtClean="0">
                          <a:solidFill>
                            <a:prstClr val="black"/>
                          </a:solidFill>
                          <a:latin typeface="Cambria Math" panose="02040503050406030204" pitchFamily="18" charset="0"/>
                        </a:rPr>
                        <m:t>=</m:t>
                      </m:r>
                    </m:oMath>
                  </a14:m>
                  <a:r>
                    <a:rPr lang="en-GB" dirty="0">
                      <a:solidFill>
                        <a:prstClr val="black"/>
                      </a:solidFill>
                      <a:latin typeface="Calibri" panose="020F0502020204030204"/>
                    </a:rPr>
                    <a:t> 5                 </a:t>
                  </a:r>
                  <a14:m>
                    <m:oMath xmlns:m="http://schemas.openxmlformats.org/officeDocument/2006/math">
                      <m:r>
                        <a:rPr lang="en-GB" i="1" dirty="0" smtClean="0">
                          <a:solidFill>
                            <a:prstClr val="black"/>
                          </a:solidFill>
                          <a:latin typeface="Cambria Math" panose="02040503050406030204" pitchFamily="18" charset="0"/>
                        </a:rPr>
                        <m:t>= </m:t>
                      </m:r>
                    </m:oMath>
                  </a14:m>
                  <a:r>
                    <a:rPr lang="en-GB" dirty="0">
                      <a:solidFill>
                        <a:prstClr val="black"/>
                      </a:solidFill>
                      <a:latin typeface="Calibri" panose="020F0502020204030204"/>
                    </a:rPr>
                    <a:t>4   </a:t>
                  </a:r>
                </a:p>
              </p:txBody>
            </p:sp>
          </mc:Choice>
          <mc:Fallback xmlns="">
            <p:sp>
              <p:nvSpPr>
                <p:cNvPr id="3" name="TextBox 2"/>
                <p:cNvSpPr txBox="1">
                  <a:spLocks noRot="1" noChangeAspect="1" noMove="1" noResize="1" noEditPoints="1" noAdjustHandles="1" noChangeArrowheads="1" noChangeShapeType="1" noTextEdit="1"/>
                </p:cNvSpPr>
                <p:nvPr/>
              </p:nvSpPr>
              <p:spPr>
                <a:xfrm>
                  <a:off x="1717981" y="5430197"/>
                  <a:ext cx="8033794" cy="523220"/>
                </a:xfrm>
                <a:prstGeom prst="rect">
                  <a:avLst/>
                </a:prstGeom>
                <a:blipFill>
                  <a:blip r:embed="rId9"/>
                  <a:stretch>
                    <a:fillRect t="-11628" b="-32558"/>
                  </a:stretch>
                </a:blipFill>
              </p:spPr>
              <p:txBody>
                <a:bodyPr/>
                <a:lstStyle/>
                <a:p>
                  <a:r>
                    <a:rPr lang="en-GB">
                      <a:noFill/>
                    </a:rPr>
                    <a:t> </a:t>
                  </a:r>
                </a:p>
              </p:txBody>
            </p:sp>
          </mc:Fallback>
        </mc:AlternateContent>
      </p:grpSp>
    </p:spTree>
    <p:custDataLst>
      <p:tags r:id="rId1"/>
    </p:custDataLst>
    <p:extLst>
      <p:ext uri="{BB962C8B-B14F-4D97-AF65-F5344CB8AC3E}">
        <p14:creationId xmlns:p14="http://schemas.microsoft.com/office/powerpoint/2010/main" val="361028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2"/>
                                        </p:tgtEl>
                                      </p:cBhvr>
                                    </p:animEffect>
                                    <p:animScale>
                                      <p:cBhvr>
                                        <p:cTn id="13" dur="250" autoRev="1" fill="hold"/>
                                        <p:tgtEl>
                                          <p:spTgt spid="12"/>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 calcmode="lin" valueType="num">
                                      <p:cBhvr>
                                        <p:cTn id="26" dur="1000" fill="hold"/>
                                        <p:tgtEl>
                                          <p:spTgt spid="27"/>
                                        </p:tgtEl>
                                        <p:attrNameLst>
                                          <p:attrName>style.rotation</p:attrName>
                                        </p:attrNameLst>
                                      </p:cBhvr>
                                      <p:tavLst>
                                        <p:tav tm="0">
                                          <p:val>
                                            <p:fltVal val="90"/>
                                          </p:val>
                                        </p:tav>
                                        <p:tav tm="100000">
                                          <p:val>
                                            <p:fltVal val="0"/>
                                          </p:val>
                                        </p:tav>
                                      </p:tavLst>
                                    </p:anim>
                                    <p:animEffect transition="in" filter="fade">
                                      <p:cBhvr>
                                        <p:cTn id="27" dur="10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p:cTn id="32" dur="1000" fill="hold"/>
                                        <p:tgtEl>
                                          <p:spTgt spid="28"/>
                                        </p:tgtEl>
                                        <p:attrNameLst>
                                          <p:attrName>ppt_w</p:attrName>
                                        </p:attrNameLst>
                                      </p:cBhvr>
                                      <p:tavLst>
                                        <p:tav tm="0">
                                          <p:val>
                                            <p:fltVal val="0"/>
                                          </p:val>
                                        </p:tav>
                                        <p:tav tm="100000">
                                          <p:val>
                                            <p:strVal val="#ppt_w"/>
                                          </p:val>
                                        </p:tav>
                                      </p:tavLst>
                                    </p:anim>
                                    <p:anim calcmode="lin" valueType="num">
                                      <p:cBhvr>
                                        <p:cTn id="33" dur="1000" fill="hold"/>
                                        <p:tgtEl>
                                          <p:spTgt spid="28"/>
                                        </p:tgtEl>
                                        <p:attrNameLst>
                                          <p:attrName>ppt_h</p:attrName>
                                        </p:attrNameLst>
                                      </p:cBhvr>
                                      <p:tavLst>
                                        <p:tav tm="0">
                                          <p:val>
                                            <p:fltVal val="0"/>
                                          </p:val>
                                        </p:tav>
                                        <p:tav tm="100000">
                                          <p:val>
                                            <p:strVal val="#ppt_h"/>
                                          </p:val>
                                        </p:tav>
                                      </p:tavLst>
                                    </p:anim>
                                    <p:anim calcmode="lin" valueType="num">
                                      <p:cBhvr>
                                        <p:cTn id="34" dur="1000" fill="hold"/>
                                        <p:tgtEl>
                                          <p:spTgt spid="28"/>
                                        </p:tgtEl>
                                        <p:attrNameLst>
                                          <p:attrName>style.rotation</p:attrName>
                                        </p:attrNameLst>
                                      </p:cBhvr>
                                      <p:tavLst>
                                        <p:tav tm="0">
                                          <p:val>
                                            <p:fltVal val="90"/>
                                          </p:val>
                                        </p:tav>
                                        <p:tav tm="100000">
                                          <p:val>
                                            <p:fltVal val="0"/>
                                          </p:val>
                                        </p:tav>
                                      </p:tavLst>
                                    </p:anim>
                                    <p:animEffect transition="in" filter="fade">
                                      <p:cBhvr>
                                        <p:cTn id="35" dur="1000"/>
                                        <p:tgtEl>
                                          <p:spTgt spid="28"/>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p:cTn id="38" dur="1000" fill="hold"/>
                                        <p:tgtEl>
                                          <p:spTgt spid="29"/>
                                        </p:tgtEl>
                                        <p:attrNameLst>
                                          <p:attrName>ppt_w</p:attrName>
                                        </p:attrNameLst>
                                      </p:cBhvr>
                                      <p:tavLst>
                                        <p:tav tm="0">
                                          <p:val>
                                            <p:fltVal val="0"/>
                                          </p:val>
                                        </p:tav>
                                        <p:tav tm="100000">
                                          <p:val>
                                            <p:strVal val="#ppt_w"/>
                                          </p:val>
                                        </p:tav>
                                      </p:tavLst>
                                    </p:anim>
                                    <p:anim calcmode="lin" valueType="num">
                                      <p:cBhvr>
                                        <p:cTn id="39" dur="1000" fill="hold"/>
                                        <p:tgtEl>
                                          <p:spTgt spid="29"/>
                                        </p:tgtEl>
                                        <p:attrNameLst>
                                          <p:attrName>ppt_h</p:attrName>
                                        </p:attrNameLst>
                                      </p:cBhvr>
                                      <p:tavLst>
                                        <p:tav tm="0">
                                          <p:val>
                                            <p:fltVal val="0"/>
                                          </p:val>
                                        </p:tav>
                                        <p:tav tm="100000">
                                          <p:val>
                                            <p:strVal val="#ppt_h"/>
                                          </p:val>
                                        </p:tav>
                                      </p:tavLst>
                                    </p:anim>
                                    <p:anim calcmode="lin" valueType="num">
                                      <p:cBhvr>
                                        <p:cTn id="40" dur="1000" fill="hold"/>
                                        <p:tgtEl>
                                          <p:spTgt spid="29"/>
                                        </p:tgtEl>
                                        <p:attrNameLst>
                                          <p:attrName>style.rotation</p:attrName>
                                        </p:attrNameLst>
                                      </p:cBhvr>
                                      <p:tavLst>
                                        <p:tav tm="0">
                                          <p:val>
                                            <p:fltVal val="90"/>
                                          </p:val>
                                        </p:tav>
                                        <p:tav tm="100000">
                                          <p:val>
                                            <p:fltVal val="0"/>
                                          </p:val>
                                        </p:tav>
                                      </p:tavLst>
                                    </p:anim>
                                    <p:animEffect transition="in" filter="fade">
                                      <p:cBhvr>
                                        <p:cTn id="41" dur="1000"/>
                                        <p:tgtEl>
                                          <p:spTgt spid="29"/>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1000" fill="hold"/>
                                        <p:tgtEl>
                                          <p:spTgt spid="30"/>
                                        </p:tgtEl>
                                        <p:attrNameLst>
                                          <p:attrName>ppt_w</p:attrName>
                                        </p:attrNameLst>
                                      </p:cBhvr>
                                      <p:tavLst>
                                        <p:tav tm="0">
                                          <p:val>
                                            <p:fltVal val="0"/>
                                          </p:val>
                                        </p:tav>
                                        <p:tav tm="100000">
                                          <p:val>
                                            <p:strVal val="#ppt_w"/>
                                          </p:val>
                                        </p:tav>
                                      </p:tavLst>
                                    </p:anim>
                                    <p:anim calcmode="lin" valueType="num">
                                      <p:cBhvr>
                                        <p:cTn id="45" dur="1000" fill="hold"/>
                                        <p:tgtEl>
                                          <p:spTgt spid="30"/>
                                        </p:tgtEl>
                                        <p:attrNameLst>
                                          <p:attrName>ppt_h</p:attrName>
                                        </p:attrNameLst>
                                      </p:cBhvr>
                                      <p:tavLst>
                                        <p:tav tm="0">
                                          <p:val>
                                            <p:fltVal val="0"/>
                                          </p:val>
                                        </p:tav>
                                        <p:tav tm="100000">
                                          <p:val>
                                            <p:strVal val="#ppt_h"/>
                                          </p:val>
                                        </p:tav>
                                      </p:tavLst>
                                    </p:anim>
                                    <p:anim calcmode="lin" valueType="num">
                                      <p:cBhvr>
                                        <p:cTn id="46" dur="1000" fill="hold"/>
                                        <p:tgtEl>
                                          <p:spTgt spid="30"/>
                                        </p:tgtEl>
                                        <p:attrNameLst>
                                          <p:attrName>style.rotation</p:attrName>
                                        </p:attrNameLst>
                                      </p:cBhvr>
                                      <p:tavLst>
                                        <p:tav tm="0">
                                          <p:val>
                                            <p:fltVal val="90"/>
                                          </p:val>
                                        </p:tav>
                                        <p:tav tm="100000">
                                          <p:val>
                                            <p:fltVal val="0"/>
                                          </p:val>
                                        </p:tav>
                                      </p:tavLst>
                                    </p:anim>
                                    <p:animEffect transition="in" filter="fade">
                                      <p:cBhvr>
                                        <p:cTn id="47" dur="1000"/>
                                        <p:tgtEl>
                                          <p:spTgt spid="30"/>
                                        </p:tgtEl>
                                      </p:cBhvr>
                                    </p:animEffect>
                                  </p:childTnLst>
                                </p:cTn>
                              </p:par>
                              <p:par>
                                <p:cTn id="48" presetID="31" presetClass="entr" presetSubtype="0" fill="hold" grpId="0"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p:cTn id="50" dur="1000" fill="hold"/>
                                        <p:tgtEl>
                                          <p:spTgt spid="31"/>
                                        </p:tgtEl>
                                        <p:attrNameLst>
                                          <p:attrName>ppt_w</p:attrName>
                                        </p:attrNameLst>
                                      </p:cBhvr>
                                      <p:tavLst>
                                        <p:tav tm="0">
                                          <p:val>
                                            <p:fltVal val="0"/>
                                          </p:val>
                                        </p:tav>
                                        <p:tav tm="100000">
                                          <p:val>
                                            <p:strVal val="#ppt_w"/>
                                          </p:val>
                                        </p:tav>
                                      </p:tavLst>
                                    </p:anim>
                                    <p:anim calcmode="lin" valueType="num">
                                      <p:cBhvr>
                                        <p:cTn id="51" dur="1000" fill="hold"/>
                                        <p:tgtEl>
                                          <p:spTgt spid="31"/>
                                        </p:tgtEl>
                                        <p:attrNameLst>
                                          <p:attrName>ppt_h</p:attrName>
                                        </p:attrNameLst>
                                      </p:cBhvr>
                                      <p:tavLst>
                                        <p:tav tm="0">
                                          <p:val>
                                            <p:fltVal val="0"/>
                                          </p:val>
                                        </p:tav>
                                        <p:tav tm="100000">
                                          <p:val>
                                            <p:strVal val="#ppt_h"/>
                                          </p:val>
                                        </p:tav>
                                      </p:tavLst>
                                    </p:anim>
                                    <p:anim calcmode="lin" valueType="num">
                                      <p:cBhvr>
                                        <p:cTn id="52" dur="1000" fill="hold"/>
                                        <p:tgtEl>
                                          <p:spTgt spid="31"/>
                                        </p:tgtEl>
                                        <p:attrNameLst>
                                          <p:attrName>style.rotation</p:attrName>
                                        </p:attrNameLst>
                                      </p:cBhvr>
                                      <p:tavLst>
                                        <p:tav tm="0">
                                          <p:val>
                                            <p:fltVal val="90"/>
                                          </p:val>
                                        </p:tav>
                                        <p:tav tm="100000">
                                          <p:val>
                                            <p:fltVal val="0"/>
                                          </p:val>
                                        </p:tav>
                                      </p:tavLst>
                                    </p:anim>
                                    <p:animEffect transition="in" filter="fade">
                                      <p:cBhvr>
                                        <p:cTn id="53" dur="1000"/>
                                        <p:tgtEl>
                                          <p:spTgt spid="31"/>
                                        </p:tgtEl>
                                      </p:cBhvr>
                                    </p:animEffect>
                                  </p:childTnLst>
                                </p:cTn>
                              </p:par>
                              <p:par>
                                <p:cTn id="54" presetID="31" presetClass="entr" presetSubtype="0"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p:cTn id="56" dur="1000" fill="hold"/>
                                        <p:tgtEl>
                                          <p:spTgt spid="32"/>
                                        </p:tgtEl>
                                        <p:attrNameLst>
                                          <p:attrName>ppt_w</p:attrName>
                                        </p:attrNameLst>
                                      </p:cBhvr>
                                      <p:tavLst>
                                        <p:tav tm="0">
                                          <p:val>
                                            <p:fltVal val="0"/>
                                          </p:val>
                                        </p:tav>
                                        <p:tav tm="100000">
                                          <p:val>
                                            <p:strVal val="#ppt_w"/>
                                          </p:val>
                                        </p:tav>
                                      </p:tavLst>
                                    </p:anim>
                                    <p:anim calcmode="lin" valueType="num">
                                      <p:cBhvr>
                                        <p:cTn id="57" dur="1000" fill="hold"/>
                                        <p:tgtEl>
                                          <p:spTgt spid="32"/>
                                        </p:tgtEl>
                                        <p:attrNameLst>
                                          <p:attrName>ppt_h</p:attrName>
                                        </p:attrNameLst>
                                      </p:cBhvr>
                                      <p:tavLst>
                                        <p:tav tm="0">
                                          <p:val>
                                            <p:fltVal val="0"/>
                                          </p:val>
                                        </p:tav>
                                        <p:tav tm="100000">
                                          <p:val>
                                            <p:strVal val="#ppt_h"/>
                                          </p:val>
                                        </p:tav>
                                      </p:tavLst>
                                    </p:anim>
                                    <p:anim calcmode="lin" valueType="num">
                                      <p:cBhvr>
                                        <p:cTn id="58" dur="1000" fill="hold"/>
                                        <p:tgtEl>
                                          <p:spTgt spid="32"/>
                                        </p:tgtEl>
                                        <p:attrNameLst>
                                          <p:attrName>style.rotation</p:attrName>
                                        </p:attrNameLst>
                                      </p:cBhvr>
                                      <p:tavLst>
                                        <p:tav tm="0">
                                          <p:val>
                                            <p:fltVal val="90"/>
                                          </p:val>
                                        </p:tav>
                                        <p:tav tm="100000">
                                          <p:val>
                                            <p:fltVal val="0"/>
                                          </p:val>
                                        </p:tav>
                                      </p:tavLst>
                                    </p:anim>
                                    <p:animEffect transition="in" filter="fade">
                                      <p:cBhvr>
                                        <p:cTn id="59" dur="10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26" presetClass="emph" presetSubtype="0" fill="hold" grpId="1" nodeType="clickEffect">
                                  <p:stCondLst>
                                    <p:cond delay="0"/>
                                  </p:stCondLst>
                                  <p:childTnLst>
                                    <p:animEffect transition="out" filter="fade">
                                      <p:cBhvr>
                                        <p:cTn id="63" dur="500" tmFilter="0, 0; .2, .5; .8, .5; 1, 0"/>
                                        <p:tgtEl>
                                          <p:spTgt spid="31"/>
                                        </p:tgtEl>
                                      </p:cBhvr>
                                    </p:animEffect>
                                    <p:animScale>
                                      <p:cBhvr>
                                        <p:cTn id="64" dur="250" autoRev="1" fill="hold"/>
                                        <p:tgtEl>
                                          <p:spTgt spid="31"/>
                                        </p:tgtEl>
                                      </p:cBhvr>
                                      <p:by x="105000" y="105000"/>
                                    </p:animScale>
                                  </p:childTnLst>
                                </p:cTn>
                              </p:par>
                              <p:par>
                                <p:cTn id="65" presetID="26" presetClass="emph" presetSubtype="0" fill="hold" grpId="1" nodeType="withEffect">
                                  <p:stCondLst>
                                    <p:cond delay="0"/>
                                  </p:stCondLst>
                                  <p:childTnLst>
                                    <p:animEffect transition="out" filter="fade">
                                      <p:cBhvr>
                                        <p:cTn id="66" dur="500" tmFilter="0, 0; .2, .5; .8, .5; 1, 0"/>
                                        <p:tgtEl>
                                          <p:spTgt spid="32"/>
                                        </p:tgtEl>
                                      </p:cBhvr>
                                    </p:animEffect>
                                    <p:animScale>
                                      <p:cBhvr>
                                        <p:cTn id="67" dur="250" autoRev="1" fill="hold"/>
                                        <p:tgtEl>
                                          <p:spTgt spid="32"/>
                                        </p:tgtEl>
                                      </p:cBhvr>
                                      <p:by x="105000" y="105000"/>
                                    </p:animScale>
                                  </p:childTnLst>
                                </p:cTn>
                              </p:par>
                              <p:par>
                                <p:cTn id="68" presetID="26" presetClass="emph" presetSubtype="0" fill="hold" grpId="0" nodeType="withEffect">
                                  <p:stCondLst>
                                    <p:cond delay="0"/>
                                  </p:stCondLst>
                                  <p:childTnLst>
                                    <p:animEffect transition="out" filter="fade">
                                      <p:cBhvr>
                                        <p:cTn id="69" dur="500" tmFilter="0, 0; .2, .5; .8, .5; 1, 0"/>
                                        <p:tgtEl>
                                          <p:spTgt spid="15"/>
                                        </p:tgtEl>
                                      </p:cBhvr>
                                    </p:animEffect>
                                    <p:animScale>
                                      <p:cBhvr>
                                        <p:cTn id="70" dur="250" autoRev="1" fill="hold"/>
                                        <p:tgtEl>
                                          <p:spTgt spid="15"/>
                                        </p:tgtEl>
                                      </p:cBhvr>
                                      <p:by x="105000" y="105000"/>
                                    </p:animScale>
                                  </p:childTnLst>
                                </p:cTn>
                              </p:par>
                              <p:par>
                                <p:cTn id="71" presetID="26" presetClass="emph" presetSubtype="0" fill="hold" grpId="0" nodeType="withEffect">
                                  <p:stCondLst>
                                    <p:cond delay="0"/>
                                  </p:stCondLst>
                                  <p:childTnLst>
                                    <p:animEffect transition="out" filter="fade">
                                      <p:cBhvr>
                                        <p:cTn id="72" dur="500" tmFilter="0, 0; .2, .5; .8, .5; 1, 0"/>
                                        <p:tgtEl>
                                          <p:spTgt spid="16"/>
                                        </p:tgtEl>
                                      </p:cBhvr>
                                    </p:animEffect>
                                    <p:animScale>
                                      <p:cBhvr>
                                        <p:cTn id="73" dur="250" autoRev="1" fill="hold"/>
                                        <p:tgtEl>
                                          <p:spTgt spid="16"/>
                                        </p:tgtEl>
                                      </p:cBhvr>
                                      <p:by x="105000" y="105000"/>
                                    </p:animScale>
                                  </p:childTnLst>
                                </p:cTn>
                              </p:par>
                              <p:par>
                                <p:cTn id="74" presetID="26" presetClass="emph" presetSubtype="0" fill="hold" grpId="0" nodeType="withEffect">
                                  <p:stCondLst>
                                    <p:cond delay="0"/>
                                  </p:stCondLst>
                                  <p:childTnLst>
                                    <p:animEffect transition="out" filter="fade">
                                      <p:cBhvr>
                                        <p:cTn id="75" dur="500" tmFilter="0, 0; .2, .5; .8, .5; 1, 0"/>
                                        <p:tgtEl>
                                          <p:spTgt spid="23"/>
                                        </p:tgtEl>
                                      </p:cBhvr>
                                    </p:animEffect>
                                    <p:animScale>
                                      <p:cBhvr>
                                        <p:cTn id="76" dur="250" autoRev="1" fill="hold"/>
                                        <p:tgtEl>
                                          <p:spTgt spid="23"/>
                                        </p:tgtEl>
                                      </p:cBhvr>
                                      <p:by x="105000" y="105000"/>
                                    </p:animScale>
                                  </p:childTnLst>
                                </p:cTn>
                              </p:par>
                              <p:par>
                                <p:cTn id="77" presetID="26" presetClass="emph" presetSubtype="0" fill="hold" grpId="0" nodeType="withEffect">
                                  <p:stCondLst>
                                    <p:cond delay="0"/>
                                  </p:stCondLst>
                                  <p:childTnLst>
                                    <p:animEffect transition="out" filter="fade">
                                      <p:cBhvr>
                                        <p:cTn id="78" dur="500" tmFilter="0, 0; .2, .5; .8, .5; 1, 0"/>
                                        <p:tgtEl>
                                          <p:spTgt spid="24"/>
                                        </p:tgtEl>
                                      </p:cBhvr>
                                    </p:animEffect>
                                    <p:animScale>
                                      <p:cBhvr>
                                        <p:cTn id="79" dur="250" autoRev="1" fill="hold"/>
                                        <p:tgtEl>
                                          <p:spTgt spid="24"/>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p:cTn id="84" dur="1000" fill="hold"/>
                                        <p:tgtEl>
                                          <p:spTgt spid="33"/>
                                        </p:tgtEl>
                                        <p:attrNameLst>
                                          <p:attrName>ppt_w</p:attrName>
                                        </p:attrNameLst>
                                      </p:cBhvr>
                                      <p:tavLst>
                                        <p:tav tm="0">
                                          <p:val>
                                            <p:fltVal val="0"/>
                                          </p:val>
                                        </p:tav>
                                        <p:tav tm="100000">
                                          <p:val>
                                            <p:strVal val="#ppt_w"/>
                                          </p:val>
                                        </p:tav>
                                      </p:tavLst>
                                    </p:anim>
                                    <p:anim calcmode="lin" valueType="num">
                                      <p:cBhvr>
                                        <p:cTn id="85" dur="1000" fill="hold"/>
                                        <p:tgtEl>
                                          <p:spTgt spid="33"/>
                                        </p:tgtEl>
                                        <p:attrNameLst>
                                          <p:attrName>ppt_h</p:attrName>
                                        </p:attrNameLst>
                                      </p:cBhvr>
                                      <p:tavLst>
                                        <p:tav tm="0">
                                          <p:val>
                                            <p:fltVal val="0"/>
                                          </p:val>
                                        </p:tav>
                                        <p:tav tm="100000">
                                          <p:val>
                                            <p:strVal val="#ppt_h"/>
                                          </p:val>
                                        </p:tav>
                                      </p:tavLst>
                                    </p:anim>
                                    <p:anim calcmode="lin" valueType="num">
                                      <p:cBhvr>
                                        <p:cTn id="86" dur="1000" fill="hold"/>
                                        <p:tgtEl>
                                          <p:spTgt spid="33"/>
                                        </p:tgtEl>
                                        <p:attrNameLst>
                                          <p:attrName>style.rotation</p:attrName>
                                        </p:attrNameLst>
                                      </p:cBhvr>
                                      <p:tavLst>
                                        <p:tav tm="0">
                                          <p:val>
                                            <p:fltVal val="90"/>
                                          </p:val>
                                        </p:tav>
                                        <p:tav tm="100000">
                                          <p:val>
                                            <p:fltVal val="0"/>
                                          </p:val>
                                        </p:tav>
                                      </p:tavLst>
                                    </p:anim>
                                    <p:animEffect transition="in" filter="fade">
                                      <p:cBhvr>
                                        <p:cTn id="87" dur="10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31" presetClass="entr" presetSubtype="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p:cTn id="92" dur="1000" fill="hold"/>
                                        <p:tgtEl>
                                          <p:spTgt spid="34"/>
                                        </p:tgtEl>
                                        <p:attrNameLst>
                                          <p:attrName>ppt_w</p:attrName>
                                        </p:attrNameLst>
                                      </p:cBhvr>
                                      <p:tavLst>
                                        <p:tav tm="0">
                                          <p:val>
                                            <p:fltVal val="0"/>
                                          </p:val>
                                        </p:tav>
                                        <p:tav tm="100000">
                                          <p:val>
                                            <p:strVal val="#ppt_w"/>
                                          </p:val>
                                        </p:tav>
                                      </p:tavLst>
                                    </p:anim>
                                    <p:anim calcmode="lin" valueType="num">
                                      <p:cBhvr>
                                        <p:cTn id="93" dur="1000" fill="hold"/>
                                        <p:tgtEl>
                                          <p:spTgt spid="34"/>
                                        </p:tgtEl>
                                        <p:attrNameLst>
                                          <p:attrName>ppt_h</p:attrName>
                                        </p:attrNameLst>
                                      </p:cBhvr>
                                      <p:tavLst>
                                        <p:tav tm="0">
                                          <p:val>
                                            <p:fltVal val="0"/>
                                          </p:val>
                                        </p:tav>
                                        <p:tav tm="100000">
                                          <p:val>
                                            <p:strVal val="#ppt_h"/>
                                          </p:val>
                                        </p:tav>
                                      </p:tavLst>
                                    </p:anim>
                                    <p:anim calcmode="lin" valueType="num">
                                      <p:cBhvr>
                                        <p:cTn id="94" dur="1000" fill="hold"/>
                                        <p:tgtEl>
                                          <p:spTgt spid="34"/>
                                        </p:tgtEl>
                                        <p:attrNameLst>
                                          <p:attrName>style.rotation</p:attrName>
                                        </p:attrNameLst>
                                      </p:cBhvr>
                                      <p:tavLst>
                                        <p:tav tm="0">
                                          <p:val>
                                            <p:fltVal val="90"/>
                                          </p:val>
                                        </p:tav>
                                        <p:tav tm="100000">
                                          <p:val>
                                            <p:fltVal val="0"/>
                                          </p:val>
                                        </p:tav>
                                      </p:tavLst>
                                    </p:anim>
                                    <p:animEffect transition="in" filter="fade">
                                      <p:cBhvr>
                                        <p:cTn id="95" dur="1000"/>
                                        <p:tgtEl>
                                          <p:spTgt spid="34"/>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 calcmode="lin" valueType="num">
                                      <p:cBhvr>
                                        <p:cTn id="98" dur="1000" fill="hold"/>
                                        <p:tgtEl>
                                          <p:spTgt spid="35"/>
                                        </p:tgtEl>
                                        <p:attrNameLst>
                                          <p:attrName>ppt_w</p:attrName>
                                        </p:attrNameLst>
                                      </p:cBhvr>
                                      <p:tavLst>
                                        <p:tav tm="0">
                                          <p:val>
                                            <p:fltVal val="0"/>
                                          </p:val>
                                        </p:tav>
                                        <p:tav tm="100000">
                                          <p:val>
                                            <p:strVal val="#ppt_w"/>
                                          </p:val>
                                        </p:tav>
                                      </p:tavLst>
                                    </p:anim>
                                    <p:anim calcmode="lin" valueType="num">
                                      <p:cBhvr>
                                        <p:cTn id="99" dur="1000" fill="hold"/>
                                        <p:tgtEl>
                                          <p:spTgt spid="35"/>
                                        </p:tgtEl>
                                        <p:attrNameLst>
                                          <p:attrName>ppt_h</p:attrName>
                                        </p:attrNameLst>
                                      </p:cBhvr>
                                      <p:tavLst>
                                        <p:tav tm="0">
                                          <p:val>
                                            <p:fltVal val="0"/>
                                          </p:val>
                                        </p:tav>
                                        <p:tav tm="100000">
                                          <p:val>
                                            <p:strVal val="#ppt_h"/>
                                          </p:val>
                                        </p:tav>
                                      </p:tavLst>
                                    </p:anim>
                                    <p:anim calcmode="lin" valueType="num">
                                      <p:cBhvr>
                                        <p:cTn id="100" dur="1000" fill="hold"/>
                                        <p:tgtEl>
                                          <p:spTgt spid="35"/>
                                        </p:tgtEl>
                                        <p:attrNameLst>
                                          <p:attrName>style.rotation</p:attrName>
                                        </p:attrNameLst>
                                      </p:cBhvr>
                                      <p:tavLst>
                                        <p:tav tm="0">
                                          <p:val>
                                            <p:fltVal val="90"/>
                                          </p:val>
                                        </p:tav>
                                        <p:tav tm="100000">
                                          <p:val>
                                            <p:fltVal val="0"/>
                                          </p:val>
                                        </p:tav>
                                      </p:tavLst>
                                    </p:anim>
                                    <p:animEffect transition="in" filter="fade">
                                      <p:cBhvr>
                                        <p:cTn id="101" dur="1000"/>
                                        <p:tgtEl>
                                          <p:spTgt spid="35"/>
                                        </p:tgtEl>
                                      </p:cBhvr>
                                    </p:animEffect>
                                  </p:childTnLst>
                                </p:cTn>
                              </p:par>
                            </p:childTnLst>
                          </p:cTn>
                        </p:par>
                      </p:childTnLst>
                    </p:cTn>
                  </p:par>
                  <p:par>
                    <p:cTn id="102" fill="hold">
                      <p:stCondLst>
                        <p:cond delay="indefinite"/>
                      </p:stCondLst>
                      <p:childTnLst>
                        <p:par>
                          <p:cTn id="103" fill="hold">
                            <p:stCondLst>
                              <p:cond delay="0"/>
                            </p:stCondLst>
                            <p:childTnLst>
                              <p:par>
                                <p:cTn id="104" presetID="26" presetClass="emph" presetSubtype="0" fill="hold" grpId="1" nodeType="clickEffect">
                                  <p:stCondLst>
                                    <p:cond delay="0"/>
                                  </p:stCondLst>
                                  <p:childTnLst>
                                    <p:animEffect transition="out" filter="fade">
                                      <p:cBhvr>
                                        <p:cTn id="105" dur="500" tmFilter="0, 0; .2, .5; .8, .5; 1, 0"/>
                                        <p:tgtEl>
                                          <p:spTgt spid="35"/>
                                        </p:tgtEl>
                                      </p:cBhvr>
                                    </p:animEffect>
                                    <p:animScale>
                                      <p:cBhvr>
                                        <p:cTn id="106" dur="250" autoRev="1" fill="hold"/>
                                        <p:tgtEl>
                                          <p:spTgt spid="35"/>
                                        </p:tgtEl>
                                      </p:cBhvr>
                                      <p:by x="105000" y="105000"/>
                                    </p:animScale>
                                  </p:childTnLst>
                                </p:cTn>
                              </p:par>
                              <p:par>
                                <p:cTn id="107" presetID="26" presetClass="emph" presetSubtype="0" fill="hold" grpId="0" nodeType="withEffect">
                                  <p:stCondLst>
                                    <p:cond delay="0"/>
                                  </p:stCondLst>
                                  <p:childTnLst>
                                    <p:animEffect transition="out" filter="fade">
                                      <p:cBhvr>
                                        <p:cTn id="108" dur="500" tmFilter="0, 0; .2, .5; .8, .5; 1, 0"/>
                                        <p:tgtEl>
                                          <p:spTgt spid="13"/>
                                        </p:tgtEl>
                                      </p:cBhvr>
                                    </p:animEffect>
                                    <p:animScale>
                                      <p:cBhvr>
                                        <p:cTn id="109" dur="250" autoRev="1" fill="hold"/>
                                        <p:tgtEl>
                                          <p:spTgt spid="13"/>
                                        </p:tgtEl>
                                      </p:cBhvr>
                                      <p:by x="105000" y="105000"/>
                                    </p:animScale>
                                  </p:childTnLst>
                                </p:cTn>
                              </p:par>
                              <p:par>
                                <p:cTn id="110" presetID="26" presetClass="emph" presetSubtype="0" fill="hold" grpId="0" nodeType="withEffect">
                                  <p:stCondLst>
                                    <p:cond delay="0"/>
                                  </p:stCondLst>
                                  <p:childTnLst>
                                    <p:animEffect transition="out" filter="fade">
                                      <p:cBhvr>
                                        <p:cTn id="111" dur="500" tmFilter="0, 0; .2, .5; .8, .5; 1, 0"/>
                                        <p:tgtEl>
                                          <p:spTgt spid="14"/>
                                        </p:tgtEl>
                                      </p:cBhvr>
                                    </p:animEffect>
                                    <p:animScale>
                                      <p:cBhvr>
                                        <p:cTn id="112" dur="250" autoRev="1" fill="hold"/>
                                        <p:tgtEl>
                                          <p:spTgt spid="14"/>
                                        </p:tgtEl>
                                      </p:cBhvr>
                                      <p:by x="105000" y="105000"/>
                                    </p:animScale>
                                  </p:childTnLst>
                                </p:cTn>
                              </p:par>
                              <p:par>
                                <p:cTn id="113" presetID="26" presetClass="emph" presetSubtype="0" fill="hold" grpId="0" nodeType="with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par>
                                <p:cTn id="116" presetID="26" presetClass="emph" presetSubtype="0" fill="hold" grpId="0" nodeType="withEffect">
                                  <p:stCondLst>
                                    <p:cond delay="0"/>
                                  </p:stCondLst>
                                  <p:childTnLst>
                                    <p:animEffect transition="out" filter="fade">
                                      <p:cBhvr>
                                        <p:cTn id="117" dur="500" tmFilter="0, 0; .2, .5; .8, .5; 1, 0"/>
                                        <p:tgtEl>
                                          <p:spTgt spid="26"/>
                                        </p:tgtEl>
                                      </p:cBhvr>
                                    </p:animEffect>
                                    <p:animScale>
                                      <p:cBhvr>
                                        <p:cTn id="118" dur="250" autoRev="1" fill="hold"/>
                                        <p:tgtEl>
                                          <p:spTgt spid="26"/>
                                        </p:tgtEl>
                                      </p:cBhvr>
                                      <p:by x="105000" y="105000"/>
                                    </p:animScale>
                                  </p:childTnLst>
                                </p:cTn>
                              </p:par>
                            </p:childTnLst>
                          </p:cTn>
                        </p:par>
                      </p:childTnLst>
                    </p:cTn>
                  </p:par>
                  <p:par>
                    <p:cTn id="119" fill="hold">
                      <p:stCondLst>
                        <p:cond delay="indefinite"/>
                      </p:stCondLst>
                      <p:childTnLst>
                        <p:par>
                          <p:cTn id="120" fill="hold">
                            <p:stCondLst>
                              <p:cond delay="0"/>
                            </p:stCondLst>
                            <p:childTnLst>
                              <p:par>
                                <p:cTn id="121" presetID="31" presetClass="entr" presetSubtype="0" fill="hold" grpId="0" nodeType="clickEffect">
                                  <p:stCondLst>
                                    <p:cond delay="0"/>
                                  </p:stCondLst>
                                  <p:childTnLst>
                                    <p:set>
                                      <p:cBhvr>
                                        <p:cTn id="122" dur="1" fill="hold">
                                          <p:stCondLst>
                                            <p:cond delay="0"/>
                                          </p:stCondLst>
                                        </p:cTn>
                                        <p:tgtEl>
                                          <p:spTgt spid="36"/>
                                        </p:tgtEl>
                                        <p:attrNameLst>
                                          <p:attrName>style.visibility</p:attrName>
                                        </p:attrNameLst>
                                      </p:cBhvr>
                                      <p:to>
                                        <p:strVal val="visible"/>
                                      </p:to>
                                    </p:set>
                                    <p:anim calcmode="lin" valueType="num">
                                      <p:cBhvr>
                                        <p:cTn id="123" dur="1000" fill="hold"/>
                                        <p:tgtEl>
                                          <p:spTgt spid="36"/>
                                        </p:tgtEl>
                                        <p:attrNameLst>
                                          <p:attrName>ppt_w</p:attrName>
                                        </p:attrNameLst>
                                      </p:cBhvr>
                                      <p:tavLst>
                                        <p:tav tm="0">
                                          <p:val>
                                            <p:fltVal val="0"/>
                                          </p:val>
                                        </p:tav>
                                        <p:tav tm="100000">
                                          <p:val>
                                            <p:strVal val="#ppt_w"/>
                                          </p:val>
                                        </p:tav>
                                      </p:tavLst>
                                    </p:anim>
                                    <p:anim calcmode="lin" valueType="num">
                                      <p:cBhvr>
                                        <p:cTn id="124" dur="1000" fill="hold"/>
                                        <p:tgtEl>
                                          <p:spTgt spid="36"/>
                                        </p:tgtEl>
                                        <p:attrNameLst>
                                          <p:attrName>ppt_h</p:attrName>
                                        </p:attrNameLst>
                                      </p:cBhvr>
                                      <p:tavLst>
                                        <p:tav tm="0">
                                          <p:val>
                                            <p:fltVal val="0"/>
                                          </p:val>
                                        </p:tav>
                                        <p:tav tm="100000">
                                          <p:val>
                                            <p:strVal val="#ppt_h"/>
                                          </p:val>
                                        </p:tav>
                                      </p:tavLst>
                                    </p:anim>
                                    <p:anim calcmode="lin" valueType="num">
                                      <p:cBhvr>
                                        <p:cTn id="125" dur="1000" fill="hold"/>
                                        <p:tgtEl>
                                          <p:spTgt spid="36"/>
                                        </p:tgtEl>
                                        <p:attrNameLst>
                                          <p:attrName>style.rotation</p:attrName>
                                        </p:attrNameLst>
                                      </p:cBhvr>
                                      <p:tavLst>
                                        <p:tav tm="0">
                                          <p:val>
                                            <p:fltVal val="90"/>
                                          </p:val>
                                        </p:tav>
                                        <p:tav tm="100000">
                                          <p:val>
                                            <p:fltVal val="0"/>
                                          </p:val>
                                        </p:tav>
                                      </p:tavLst>
                                    </p:anim>
                                    <p:animEffect transition="in" filter="fade">
                                      <p:cBhvr>
                                        <p:cTn id="126" dur="1000"/>
                                        <p:tgtEl>
                                          <p:spTgt spid="36"/>
                                        </p:tgtEl>
                                      </p:cBhvr>
                                    </p:animEffect>
                                  </p:childTnLst>
                                </p:cTn>
                              </p:par>
                            </p:childTnLst>
                          </p:cTn>
                        </p:par>
                      </p:childTnLst>
                    </p:cTn>
                  </p:par>
                  <p:par>
                    <p:cTn id="127" fill="hold">
                      <p:stCondLst>
                        <p:cond delay="indefinite"/>
                      </p:stCondLst>
                      <p:childTnLst>
                        <p:par>
                          <p:cTn id="128" fill="hold">
                            <p:stCondLst>
                              <p:cond delay="0"/>
                            </p:stCondLst>
                            <p:childTnLst>
                              <p:par>
                                <p:cTn id="129" presetID="26" presetClass="emph" presetSubtype="0" fill="hold" grpId="1" nodeType="clickEffect">
                                  <p:stCondLst>
                                    <p:cond delay="0"/>
                                  </p:stCondLst>
                                  <p:childTnLst>
                                    <p:animEffect transition="out" filter="fade">
                                      <p:cBhvr>
                                        <p:cTn id="130" dur="500" tmFilter="0, 0; .2, .5; .8, .5; 1, 0"/>
                                        <p:tgtEl>
                                          <p:spTgt spid="29"/>
                                        </p:tgtEl>
                                      </p:cBhvr>
                                    </p:animEffect>
                                    <p:animScale>
                                      <p:cBhvr>
                                        <p:cTn id="131" dur="250" autoRev="1" fill="hold"/>
                                        <p:tgtEl>
                                          <p:spTgt spid="29"/>
                                        </p:tgtEl>
                                      </p:cBhvr>
                                      <p:by x="105000" y="105000"/>
                                    </p:animScale>
                                  </p:childTnLst>
                                </p:cTn>
                              </p:par>
                              <p:par>
                                <p:cTn id="132" presetID="26" presetClass="emph" presetSubtype="0" fill="hold" grpId="1" nodeType="withEffect">
                                  <p:stCondLst>
                                    <p:cond delay="0"/>
                                  </p:stCondLst>
                                  <p:childTnLst>
                                    <p:animEffect transition="out" filter="fade">
                                      <p:cBhvr>
                                        <p:cTn id="133" dur="500" tmFilter="0, 0; .2, .5; .8, .5; 1, 0"/>
                                        <p:tgtEl>
                                          <p:spTgt spid="30"/>
                                        </p:tgtEl>
                                      </p:cBhvr>
                                    </p:animEffect>
                                    <p:animScale>
                                      <p:cBhvr>
                                        <p:cTn id="134" dur="250" autoRev="1" fill="hold"/>
                                        <p:tgtEl>
                                          <p:spTgt spid="30"/>
                                        </p:tgtEl>
                                      </p:cBhvr>
                                      <p:by x="105000" y="105000"/>
                                    </p:animScale>
                                  </p:childTnLst>
                                </p:cTn>
                              </p:par>
                              <p:par>
                                <p:cTn id="135" presetID="26" presetClass="emph" presetSubtype="0" fill="hold" grpId="1" nodeType="withEffect">
                                  <p:stCondLst>
                                    <p:cond delay="0"/>
                                  </p:stCondLst>
                                  <p:childTnLst>
                                    <p:animEffect transition="out" filter="fade">
                                      <p:cBhvr>
                                        <p:cTn id="136" dur="500" tmFilter="0, 0; .2, .5; .8, .5; 1, 0"/>
                                        <p:tgtEl>
                                          <p:spTgt spid="34"/>
                                        </p:tgtEl>
                                      </p:cBhvr>
                                    </p:animEffect>
                                    <p:animScale>
                                      <p:cBhvr>
                                        <p:cTn id="137" dur="250" autoRev="1" fill="hold"/>
                                        <p:tgtEl>
                                          <p:spTgt spid="34"/>
                                        </p:tgtEl>
                                      </p:cBhvr>
                                      <p:by x="105000" y="105000"/>
                                    </p:animScale>
                                  </p:childTnLst>
                                </p:cTn>
                              </p:par>
                              <p:par>
                                <p:cTn id="138" presetID="26" presetClass="emph" presetSubtype="0" fill="hold" grpId="0" nodeType="withEffect">
                                  <p:stCondLst>
                                    <p:cond delay="0"/>
                                  </p:stCondLst>
                                  <p:childTnLst>
                                    <p:animEffect transition="out" filter="fade">
                                      <p:cBhvr>
                                        <p:cTn id="139" dur="500" tmFilter="0, 0; .2, .5; .8, .5; 1, 0"/>
                                        <p:tgtEl>
                                          <p:spTgt spid="17"/>
                                        </p:tgtEl>
                                      </p:cBhvr>
                                    </p:animEffect>
                                    <p:animScale>
                                      <p:cBhvr>
                                        <p:cTn id="140" dur="250" autoRev="1" fill="hold"/>
                                        <p:tgtEl>
                                          <p:spTgt spid="17"/>
                                        </p:tgtEl>
                                      </p:cBhvr>
                                      <p:by x="105000" y="105000"/>
                                    </p:animScale>
                                  </p:childTnLst>
                                </p:cTn>
                              </p:par>
                              <p:par>
                                <p:cTn id="141" presetID="26" presetClass="emph" presetSubtype="0" fill="hold" grpId="0" nodeType="withEffect">
                                  <p:stCondLst>
                                    <p:cond delay="0"/>
                                  </p:stCondLst>
                                  <p:childTnLst>
                                    <p:animEffect transition="out" filter="fade">
                                      <p:cBhvr>
                                        <p:cTn id="142" dur="500" tmFilter="0, 0; .2, .5; .8, .5; 1, 0"/>
                                        <p:tgtEl>
                                          <p:spTgt spid="18"/>
                                        </p:tgtEl>
                                      </p:cBhvr>
                                    </p:animEffect>
                                    <p:animScale>
                                      <p:cBhvr>
                                        <p:cTn id="143" dur="250" autoRev="1" fill="hold"/>
                                        <p:tgtEl>
                                          <p:spTgt spid="18"/>
                                        </p:tgtEl>
                                      </p:cBhvr>
                                      <p:by x="105000" y="105000"/>
                                    </p:animScale>
                                  </p:childTnLst>
                                </p:cTn>
                              </p:par>
                              <p:par>
                                <p:cTn id="144" presetID="26" presetClass="emph" presetSubtype="0" fill="hold" grpId="0" nodeType="withEffect">
                                  <p:stCondLst>
                                    <p:cond delay="0"/>
                                  </p:stCondLst>
                                  <p:childTnLst>
                                    <p:animEffect transition="out" filter="fade">
                                      <p:cBhvr>
                                        <p:cTn id="145" dur="500" tmFilter="0, 0; .2, .5; .8, .5; 1, 0"/>
                                        <p:tgtEl>
                                          <p:spTgt spid="19"/>
                                        </p:tgtEl>
                                      </p:cBhvr>
                                    </p:animEffect>
                                    <p:animScale>
                                      <p:cBhvr>
                                        <p:cTn id="146" dur="250" autoRev="1" fill="hold"/>
                                        <p:tgtEl>
                                          <p:spTgt spid="19"/>
                                        </p:tgtEl>
                                      </p:cBhvr>
                                      <p:by x="105000" y="105000"/>
                                    </p:animScale>
                                  </p:childTnLst>
                                </p:cTn>
                              </p:par>
                              <p:par>
                                <p:cTn id="147" presetID="26" presetClass="emph" presetSubtype="0" fill="hold" grpId="0" nodeType="withEffect">
                                  <p:stCondLst>
                                    <p:cond delay="0"/>
                                  </p:stCondLst>
                                  <p:childTnLst>
                                    <p:animEffect transition="out" filter="fade">
                                      <p:cBhvr>
                                        <p:cTn id="148" dur="500" tmFilter="0, 0; .2, .5; .8, .5; 1, 0"/>
                                        <p:tgtEl>
                                          <p:spTgt spid="20"/>
                                        </p:tgtEl>
                                      </p:cBhvr>
                                    </p:animEffect>
                                    <p:animScale>
                                      <p:cBhvr>
                                        <p:cTn id="149" dur="250" autoRev="1" fill="hold"/>
                                        <p:tgtEl>
                                          <p:spTgt spid="20"/>
                                        </p:tgtEl>
                                      </p:cBhvr>
                                      <p:by x="105000" y="105000"/>
                                    </p:animScale>
                                  </p:childTnLst>
                                </p:cTn>
                              </p:par>
                              <p:par>
                                <p:cTn id="150" presetID="26" presetClass="emph" presetSubtype="0" fill="hold" grpId="0" nodeType="withEffect">
                                  <p:stCondLst>
                                    <p:cond delay="0"/>
                                  </p:stCondLst>
                                  <p:childTnLst>
                                    <p:animEffect transition="out" filter="fade">
                                      <p:cBhvr>
                                        <p:cTn id="151" dur="500" tmFilter="0, 0; .2, .5; .8, .5; 1, 0"/>
                                        <p:tgtEl>
                                          <p:spTgt spid="21"/>
                                        </p:tgtEl>
                                      </p:cBhvr>
                                    </p:animEffect>
                                    <p:animScale>
                                      <p:cBhvr>
                                        <p:cTn id="152" dur="250" autoRev="1" fill="hold"/>
                                        <p:tgtEl>
                                          <p:spTgt spid="21"/>
                                        </p:tgtEl>
                                      </p:cBhvr>
                                      <p:by x="105000" y="105000"/>
                                    </p:animScale>
                                  </p:childTnLst>
                                </p:cTn>
                              </p:par>
                            </p:childTnLst>
                          </p:cTn>
                        </p:par>
                      </p:childTnLst>
                    </p:cTn>
                  </p:par>
                  <p:par>
                    <p:cTn id="153" fill="hold">
                      <p:stCondLst>
                        <p:cond delay="indefinite"/>
                      </p:stCondLst>
                      <p:childTnLst>
                        <p:par>
                          <p:cTn id="154" fill="hold">
                            <p:stCondLst>
                              <p:cond delay="0"/>
                            </p:stCondLst>
                            <p:childTnLst>
                              <p:par>
                                <p:cTn id="155" presetID="31" presetClass="entr" presetSubtype="0" fill="hold" grpId="0" nodeType="clickEffect">
                                  <p:stCondLst>
                                    <p:cond delay="0"/>
                                  </p:stCondLst>
                                  <p:childTnLst>
                                    <p:set>
                                      <p:cBhvr>
                                        <p:cTn id="156" dur="1" fill="hold">
                                          <p:stCondLst>
                                            <p:cond delay="0"/>
                                          </p:stCondLst>
                                        </p:cTn>
                                        <p:tgtEl>
                                          <p:spTgt spid="37"/>
                                        </p:tgtEl>
                                        <p:attrNameLst>
                                          <p:attrName>style.visibility</p:attrName>
                                        </p:attrNameLst>
                                      </p:cBhvr>
                                      <p:to>
                                        <p:strVal val="visible"/>
                                      </p:to>
                                    </p:set>
                                    <p:anim calcmode="lin" valueType="num">
                                      <p:cBhvr>
                                        <p:cTn id="157" dur="1000" fill="hold"/>
                                        <p:tgtEl>
                                          <p:spTgt spid="37"/>
                                        </p:tgtEl>
                                        <p:attrNameLst>
                                          <p:attrName>ppt_w</p:attrName>
                                        </p:attrNameLst>
                                      </p:cBhvr>
                                      <p:tavLst>
                                        <p:tav tm="0">
                                          <p:val>
                                            <p:fltVal val="0"/>
                                          </p:val>
                                        </p:tav>
                                        <p:tav tm="100000">
                                          <p:val>
                                            <p:strVal val="#ppt_w"/>
                                          </p:val>
                                        </p:tav>
                                      </p:tavLst>
                                    </p:anim>
                                    <p:anim calcmode="lin" valueType="num">
                                      <p:cBhvr>
                                        <p:cTn id="158" dur="1000" fill="hold"/>
                                        <p:tgtEl>
                                          <p:spTgt spid="37"/>
                                        </p:tgtEl>
                                        <p:attrNameLst>
                                          <p:attrName>ppt_h</p:attrName>
                                        </p:attrNameLst>
                                      </p:cBhvr>
                                      <p:tavLst>
                                        <p:tav tm="0">
                                          <p:val>
                                            <p:fltVal val="0"/>
                                          </p:val>
                                        </p:tav>
                                        <p:tav tm="100000">
                                          <p:val>
                                            <p:strVal val="#ppt_h"/>
                                          </p:val>
                                        </p:tav>
                                      </p:tavLst>
                                    </p:anim>
                                    <p:anim calcmode="lin" valueType="num">
                                      <p:cBhvr>
                                        <p:cTn id="159" dur="1000" fill="hold"/>
                                        <p:tgtEl>
                                          <p:spTgt spid="37"/>
                                        </p:tgtEl>
                                        <p:attrNameLst>
                                          <p:attrName>style.rotation</p:attrName>
                                        </p:attrNameLst>
                                      </p:cBhvr>
                                      <p:tavLst>
                                        <p:tav tm="0">
                                          <p:val>
                                            <p:fltVal val="90"/>
                                          </p:val>
                                        </p:tav>
                                        <p:tav tm="100000">
                                          <p:val>
                                            <p:fltVal val="0"/>
                                          </p:val>
                                        </p:tav>
                                      </p:tavLst>
                                    </p:anim>
                                    <p:animEffect transition="in" filter="fade">
                                      <p:cBhvr>
                                        <p:cTn id="160" dur="1000"/>
                                        <p:tgtEl>
                                          <p:spTgt spid="37"/>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8" fill="hold" nodeType="clickEffect">
                                  <p:stCondLst>
                                    <p:cond delay="0"/>
                                  </p:stCondLst>
                                  <p:childTnLst>
                                    <p:set>
                                      <p:cBhvr>
                                        <p:cTn id="164" dur="1" fill="hold">
                                          <p:stCondLst>
                                            <p:cond delay="0"/>
                                          </p:stCondLst>
                                        </p:cTn>
                                        <p:tgtEl>
                                          <p:spTgt spid="4"/>
                                        </p:tgtEl>
                                        <p:attrNameLst>
                                          <p:attrName>style.visibility</p:attrName>
                                        </p:attrNameLst>
                                      </p:cBhvr>
                                      <p:to>
                                        <p:strVal val="visible"/>
                                      </p:to>
                                    </p:set>
                                    <p:animEffect transition="in" filter="wipe(left)">
                                      <p:cBhvr>
                                        <p:cTn id="1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P spid="12" grpId="0" animBg="1"/>
      <p:bldP spid="13" grpId="0"/>
      <p:bldP spid="14" grpId="0" animBg="1"/>
      <p:bldP spid="15" grpId="0"/>
      <p:bldP spid="16" grpId="0" animBg="1"/>
      <p:bldP spid="17" grpId="0"/>
      <p:bldP spid="18" grpId="0" animBg="1"/>
      <p:bldP spid="19" grpId="0" animBg="1"/>
      <p:bldP spid="20" grpId="0" animBg="1"/>
      <p:bldP spid="21" grpId="0" animBg="1"/>
      <p:bldP spid="23" grpId="0" animBg="1"/>
      <p:bldP spid="24" grpId="0" animBg="1"/>
      <p:bldP spid="25" grpId="0" animBg="1"/>
      <p:bldP spid="26" grpId="0" animBg="1"/>
      <p:bldP spid="2" grpId="0"/>
      <p:bldP spid="27" grpId="0"/>
      <p:bldP spid="28" grpId="0"/>
      <p:bldP spid="29" grpId="0"/>
      <p:bldP spid="29" grpId="1"/>
      <p:bldP spid="30" grpId="0"/>
      <p:bldP spid="30" grpId="1"/>
      <p:bldP spid="31" grpId="0"/>
      <p:bldP spid="31" grpId="1"/>
      <p:bldP spid="32" grpId="0"/>
      <p:bldP spid="32" grpId="1"/>
      <p:bldP spid="33" grpId="0"/>
      <p:bldP spid="34" grpId="0"/>
      <p:bldP spid="34" grpId="1"/>
      <p:bldP spid="35" grpId="0"/>
      <p:bldP spid="35" grpId="1"/>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10.8|1.3|4.9|18|2.5|3.1|15.6|4.6|9.7|2.7"/>
</p:tagLst>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EF33C67A-F54B-477A-A519-5F799D7DBA14}" vid="{F44717A8-41BF-4583-ACC8-94B48B139E5A}"/>
    </a:ext>
  </a:extLst>
</a:theme>
</file>

<file path=ppt/theme/theme2.xml><?xml version="1.0" encoding="utf-8"?>
<a:theme xmlns:a="http://schemas.openxmlformats.org/drawingml/2006/main" name="Your turn activity less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sentation1" id="{EF33C67A-F54B-477A-A519-5F799D7DBA14}" vid="{F44717A8-41BF-4583-ACC8-94B48B139E5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322</Words>
  <Application>Microsoft Office PowerPoint</Application>
  <PresentationFormat>On-screen Show (4:3)</PresentationFormat>
  <Paragraphs>87</Paragraphs>
  <Slides>14</Slides>
  <Notes>1</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nctem1</vt:lpstr>
      <vt:lpstr>Your turn activity lesson</vt:lpstr>
      <vt:lpstr>Office Theme</vt:lpstr>
      <vt:lpstr>1_nctem1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2019-06-19T10:42:03Z</dcterms:created>
  <dcterms:modified xsi:type="dcterms:W3CDTF">2022-02-16T14:50:41Z</dcterms:modified>
</cp:coreProperties>
</file>