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57" r:id="rId5"/>
    <p:sldId id="258" r:id="rId6"/>
    <p:sldId id="260" r:id="rId7"/>
    <p:sldId id="261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28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1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2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0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3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5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4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2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8644-EA39-48FC-AF2E-499630C02E99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274B7-3FB9-4DDF-A9D1-B8354ECE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5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qVNXeCSes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LI - </a:t>
            </a:r>
            <a:r>
              <a:rPr lang="en-GB" sz="6000" dirty="0"/>
              <a:t>I can draw a flower in the style of Georgia O’Keeffe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u="sng" dirty="0"/>
              <a:t>Steps to success:</a:t>
            </a:r>
          </a:p>
          <a:p>
            <a:pPr algn="l"/>
            <a:r>
              <a:rPr lang="en-GB" dirty="0"/>
              <a:t>Plan a close-up view of a flower</a:t>
            </a:r>
          </a:p>
          <a:p>
            <a:pPr algn="l"/>
            <a:r>
              <a:rPr lang="en-GB" dirty="0"/>
              <a:t>Use chalk to create a smooth finish. </a:t>
            </a:r>
          </a:p>
        </p:txBody>
      </p:sp>
    </p:spTree>
    <p:extLst>
      <p:ext uri="{BB962C8B-B14F-4D97-AF65-F5344CB8AC3E}">
        <p14:creationId xmlns:p14="http://schemas.microsoft.com/office/powerpoint/2010/main" val="108979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039D-5ED1-45B3-877F-B919C93A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chalk pastels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D7EB3-8C2E-4961-A31A-71B8A13D3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https://www.youtube.com/watch?v=7qVNXeCSesY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54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358" y="3905247"/>
            <a:ext cx="6672990" cy="725687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solidFill>
                  <a:schemeClr val="tx2"/>
                </a:solidFill>
              </a:rPr>
              <a:t>Georgia O’Keeffe (1887 – 1986)</a:t>
            </a:r>
          </a:p>
        </p:txBody>
      </p:sp>
      <p:pic>
        <p:nvPicPr>
          <p:cNvPr id="1028" name="Picture 4" descr="Georgia O'keeffe Art Projects For Kids | Georgia O'keeffe Art">
            <a:extLst>
              <a:ext uri="{FF2B5EF4-FFF2-40B4-BE49-F238E27FC236}">
                <a16:creationId xmlns:a16="http://schemas.microsoft.com/office/drawing/2014/main" id="{91BF300F-AAEA-40F6-985C-6B824E42F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745"/>
          <a:stretch/>
        </p:blipFill>
        <p:spPr bwMode="auto">
          <a:xfrm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3 Things Introverts Can Learn From Artist Georgia O'Keeffe">
            <a:extLst>
              <a:ext uri="{FF2B5EF4-FFF2-40B4-BE49-F238E27FC236}">
                <a16:creationId xmlns:a16="http://schemas.microsoft.com/office/drawing/2014/main" id="{0B6C9074-A418-4E8F-9CC2-E65A445C2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r="13644" b="3"/>
          <a:stretch/>
        </p:blipFill>
        <p:spPr bwMode="auto">
          <a:xfrm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996" y="4718473"/>
            <a:ext cx="6652352" cy="1826585"/>
          </a:xfrm>
        </p:spPr>
        <p:txBody>
          <a:bodyPr anchor="b">
            <a:normAutofit/>
          </a:bodyPr>
          <a:lstStyle/>
          <a:p>
            <a:pPr algn="l"/>
            <a:r>
              <a:rPr lang="en-GB" b="0" i="0" dirty="0">
                <a:effectLst/>
              </a:rPr>
              <a:t>American painter who was best known for her large-format paintings of natural subjects, especially flowers and bones, and for her depictions of </a:t>
            </a:r>
            <a:r>
              <a:rPr lang="en-GB" b="0" i="0" u="none" strike="noStrike" dirty="0">
                <a:effectLst/>
              </a:rPr>
              <a:t>New York City</a:t>
            </a:r>
            <a:r>
              <a:rPr lang="en-GB" b="0" i="0" dirty="0">
                <a:effectLst/>
              </a:rPr>
              <a:t> skyscrapers and architectural and landscape forms unique to northern Mexico.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3131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10" y="145774"/>
            <a:ext cx="11641428" cy="1325563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Her paint appears very smooth with no brushstrokes visible  – how do you think she achieved this?</a:t>
            </a:r>
            <a:endParaRPr lang="en-GB" sz="3600" dirty="0">
              <a:latin typeface="XCCW Joined 1a" panose="030506020400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760"/>
            <a:ext cx="7006779" cy="52690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98" y="1672842"/>
            <a:ext cx="8707780" cy="5262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9" y="1654566"/>
            <a:ext cx="4372284" cy="5253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583" y="4003835"/>
            <a:ext cx="3961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Georgia O’Keeffe painted flowers a lot, 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8676" y="4480888"/>
            <a:ext cx="4003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“I hate flowers – I paint them because they’re cheaper than models, and they don’t move!” 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– G. O’Keeffe</a:t>
            </a:r>
          </a:p>
        </p:txBody>
      </p:sp>
    </p:spTree>
    <p:extLst>
      <p:ext uri="{BB962C8B-B14F-4D97-AF65-F5344CB8AC3E}">
        <p14:creationId xmlns:p14="http://schemas.microsoft.com/office/powerpoint/2010/main" val="37066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3" y="4515"/>
            <a:ext cx="10515600" cy="1325563"/>
          </a:xfrm>
        </p:spPr>
        <p:txBody>
          <a:bodyPr/>
          <a:lstStyle/>
          <a:p>
            <a:r>
              <a:rPr lang="en-GB" dirty="0">
                <a:latin typeface="XCCW Joined 1a" panose="03050602040000000000" pitchFamily="66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Lilies…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5" y="1590272"/>
            <a:ext cx="3998071" cy="526772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955"/>
            <a:ext cx="3940935" cy="5286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01" y="1590272"/>
            <a:ext cx="4371399" cy="52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7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68" y="13898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Iris…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421"/>
            <a:ext cx="4457298" cy="55015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0" y="1356421"/>
            <a:ext cx="3556815" cy="5531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96" y="29570"/>
            <a:ext cx="4981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0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40" y="369126"/>
            <a:ext cx="11036121" cy="781095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Georgia lived in New Mexico in America, </a:t>
            </a:r>
            <a:br>
              <a:rPr lang="en-GB" sz="3200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</a:b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She painted flowers mostly, but was also inspired by landscapes.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990"/>
            <a:ext cx="6168980" cy="45696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0" y="1079051"/>
            <a:ext cx="6023020" cy="3172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1" y="3719765"/>
            <a:ext cx="7157071" cy="3829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4417" y="1599238"/>
            <a:ext cx="261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you notice about the </a:t>
            </a:r>
            <a:r>
              <a:rPr lang="en-GB" b="1" dirty="0"/>
              <a:t>colours</a:t>
            </a:r>
            <a:r>
              <a:rPr lang="en-GB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740" y="6219048"/>
            <a:ext cx="485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does O’Keeffe communicate </a:t>
            </a:r>
            <a:r>
              <a:rPr lang="en-GB" b="1" dirty="0"/>
              <a:t>form/shape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220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1451"/>
            <a:ext cx="3691944" cy="379654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2928" y="2393255"/>
            <a:ext cx="3893569" cy="5469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22" y="1267342"/>
            <a:ext cx="3691944" cy="5590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" y="568438"/>
            <a:ext cx="11225011" cy="153614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O’Keeffe’s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smooth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 style, and use of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colour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and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 shading,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emphasised the form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and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shape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, in what she painted.</a:t>
            </a:r>
          </a:p>
        </p:txBody>
      </p:sp>
    </p:spTree>
    <p:extLst>
      <p:ext uri="{BB962C8B-B14F-4D97-AF65-F5344CB8AC3E}">
        <p14:creationId xmlns:p14="http://schemas.microsoft.com/office/powerpoint/2010/main" val="206590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1" y="538537"/>
            <a:ext cx="11874321" cy="1325563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Georgia O’Keeffe painted flowers, skulls, shells; natural items, </a:t>
            </a: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</a:b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what style of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composition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might you call this?</a:t>
            </a:r>
          </a:p>
        </p:txBody>
      </p:sp>
      <p:sp>
        <p:nvSpPr>
          <p:cNvPr id="4" name="AutoShape 2" descr="Image result for georgia o'keeffe skull and flowe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70" y="4385317"/>
            <a:ext cx="3545905" cy="284294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268537"/>
            <a:ext cx="3405725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9" y="2936383"/>
            <a:ext cx="3153634" cy="392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27" y="3196645"/>
            <a:ext cx="3056021" cy="3872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24" y="1898275"/>
            <a:ext cx="3056021" cy="275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73" y="1898275"/>
            <a:ext cx="2031512" cy="30762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01" y="5020073"/>
            <a:ext cx="3509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Still life</a:t>
            </a:r>
          </a:p>
        </p:txBody>
      </p:sp>
    </p:spTree>
    <p:extLst>
      <p:ext uri="{BB962C8B-B14F-4D97-AF65-F5344CB8AC3E}">
        <p14:creationId xmlns:p14="http://schemas.microsoft.com/office/powerpoint/2010/main" val="25102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720" y="20558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7030A0"/>
                </a:solidFill>
                <a:latin typeface="XCCW Joined 1a" panose="03050602040000000000" pitchFamily="66" charset="0"/>
              </a:rPr>
              <a:t>What might you include if you were to create your own Georgia O’Keeffe inspired </a:t>
            </a:r>
            <a:r>
              <a:rPr lang="en-GB" sz="3200" b="1" dirty="0">
                <a:solidFill>
                  <a:srgbClr val="7030A0"/>
                </a:solidFill>
                <a:latin typeface="XCCW Joined 1a" panose="03050602040000000000" pitchFamily="66" charset="0"/>
              </a:rPr>
              <a:t>still life</a:t>
            </a:r>
            <a:r>
              <a:rPr lang="en-GB" sz="3200" dirty="0">
                <a:solidFill>
                  <a:srgbClr val="7030A0"/>
                </a:solidFill>
                <a:latin typeface="XCCW Joined 1a" panose="03050602040000000000" pitchFamily="66" charset="0"/>
              </a:rPr>
              <a:t>?</a:t>
            </a:r>
          </a:p>
        </p:txBody>
      </p:sp>
      <p:pic>
        <p:nvPicPr>
          <p:cNvPr id="1026" name="Picture 2" descr="Art in Action 5 Captivating Facts About Georgia O'Keeffe">
            <a:extLst>
              <a:ext uri="{FF2B5EF4-FFF2-40B4-BE49-F238E27FC236}">
                <a16:creationId xmlns:a16="http://schemas.microsoft.com/office/drawing/2014/main" id="{EFFFAC35-4F6E-4AF3-9FB8-AAFB389D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20" y="3547602"/>
            <a:ext cx="9307582" cy="32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8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249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XCCW Joined 1a</vt:lpstr>
      <vt:lpstr>Office Theme</vt:lpstr>
      <vt:lpstr>LI - I can draw a flower in the style of Georgia O’Keeffe</vt:lpstr>
      <vt:lpstr>Georgia O’Keeffe (1887 – 1986)</vt:lpstr>
      <vt:lpstr>Her paint appears very smooth with no brushstrokes visible  – how do you think she achieved this?</vt:lpstr>
      <vt:lpstr> Lilies…</vt:lpstr>
      <vt:lpstr>Iris…</vt:lpstr>
      <vt:lpstr>Georgia lived in New Mexico in America,  She painted flowers mostly, but was also inspired by landscapes.</vt:lpstr>
      <vt:lpstr>O’Keeffe’s smooth style, and use of colour and shading, emphasised the form and shape, in what she painted.</vt:lpstr>
      <vt:lpstr>Georgia O’Keeffe painted flowers, skulls, shells; natural items,  what style of composition might you call this?</vt:lpstr>
      <vt:lpstr>Discussion</vt:lpstr>
      <vt:lpstr>Using chalk pastels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</dc:creator>
  <cp:lastModifiedBy>Mr and Mrs Smout</cp:lastModifiedBy>
  <cp:revision>17</cp:revision>
  <dcterms:created xsi:type="dcterms:W3CDTF">2016-03-29T13:49:41Z</dcterms:created>
  <dcterms:modified xsi:type="dcterms:W3CDTF">2022-03-13T12:10:47Z</dcterms:modified>
</cp:coreProperties>
</file>