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1" r:id="rId3"/>
    <p:sldId id="368" r:id="rId4"/>
    <p:sldId id="428" r:id="rId5"/>
    <p:sldId id="427" r:id="rId6"/>
    <p:sldId id="273" r:id="rId7"/>
    <p:sldId id="296" r:id="rId8"/>
    <p:sldId id="301" r:id="rId9"/>
    <p:sldId id="42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AE6983-B995-4827-A122-4B55F89992F4}" v="376" dt="2022-02-27T19:09:06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Brunton" userId="d65ca91db3e48890" providerId="LiveId" clId="{41AE6983-B995-4827-A122-4B55F89992F4}"/>
    <pc:docChg chg="undo custSel addSld delSld modSld modMainMaster">
      <pc:chgData name="kate Brunton" userId="d65ca91db3e48890" providerId="LiveId" clId="{41AE6983-B995-4827-A122-4B55F89992F4}" dt="2022-02-27T20:04:21.204" v="2477" actId="1076"/>
      <pc:docMkLst>
        <pc:docMk/>
      </pc:docMkLst>
      <pc:sldChg chg="modSp mod setBg">
        <pc:chgData name="kate Brunton" userId="d65ca91db3e48890" providerId="LiveId" clId="{41AE6983-B995-4827-A122-4B55F89992F4}" dt="2022-02-27T10:52:22.207" v="204" actId="1076"/>
        <pc:sldMkLst>
          <pc:docMk/>
          <pc:sldMk cId="2117262546" sldId="258"/>
        </pc:sldMkLst>
        <pc:spChg chg="mod">
          <ac:chgData name="kate Brunton" userId="d65ca91db3e48890" providerId="LiveId" clId="{41AE6983-B995-4827-A122-4B55F89992F4}" dt="2022-02-27T10:46:01.775" v="33" actId="20577"/>
          <ac:spMkLst>
            <pc:docMk/>
            <pc:sldMk cId="2117262546" sldId="258"/>
            <ac:spMk id="2" creationId="{05C6918B-762B-4CB0-A782-5E31AF4F0939}"/>
          </ac:spMkLst>
        </pc:spChg>
        <pc:spChg chg="mod">
          <ac:chgData name="kate Brunton" userId="d65ca91db3e48890" providerId="LiveId" clId="{41AE6983-B995-4827-A122-4B55F89992F4}" dt="2022-02-27T10:52:22.207" v="204" actId="1076"/>
          <ac:spMkLst>
            <pc:docMk/>
            <pc:sldMk cId="2117262546" sldId="258"/>
            <ac:spMk id="3" creationId="{58C5125F-1048-42FC-88CA-F58B97FA4419}"/>
          </ac:spMkLst>
        </pc:spChg>
      </pc:sldChg>
      <pc:sldChg chg="addSp delSp modSp mod setBg">
        <pc:chgData name="kate Brunton" userId="d65ca91db3e48890" providerId="LiveId" clId="{41AE6983-B995-4827-A122-4B55F89992F4}" dt="2022-02-27T10:52:52.569" v="212" actId="1076"/>
        <pc:sldMkLst>
          <pc:docMk/>
          <pc:sldMk cId="952744511" sldId="271"/>
        </pc:sldMkLst>
        <pc:spChg chg="mod ord">
          <ac:chgData name="kate Brunton" userId="d65ca91db3e48890" providerId="LiveId" clId="{41AE6983-B995-4827-A122-4B55F89992F4}" dt="2022-02-27T10:52:52.569" v="212" actId="1076"/>
          <ac:spMkLst>
            <pc:docMk/>
            <pc:sldMk cId="952744511" sldId="271"/>
            <ac:spMk id="3" creationId="{852C0909-1298-4D4C-B4E1-7C6E4E71CD6A}"/>
          </ac:spMkLst>
        </pc:spChg>
        <pc:spChg chg="mod ord">
          <ac:chgData name="kate Brunton" userId="d65ca91db3e48890" providerId="LiveId" clId="{41AE6983-B995-4827-A122-4B55F89992F4}" dt="2022-02-27T10:52:12.333" v="203" actId="403"/>
          <ac:spMkLst>
            <pc:docMk/>
            <pc:sldMk cId="952744511" sldId="271"/>
            <ac:spMk id="4" creationId="{C81B2FDB-62D2-435A-B3E7-2290B894C2AE}"/>
          </ac:spMkLst>
        </pc:spChg>
        <pc:spChg chg="add">
          <ac:chgData name="kate Brunton" userId="d65ca91db3e48890" providerId="LiveId" clId="{41AE6983-B995-4827-A122-4B55F89992F4}" dt="2022-02-27T10:52:03.363" v="194" actId="26606"/>
          <ac:spMkLst>
            <pc:docMk/>
            <pc:sldMk cId="952744511" sldId="271"/>
            <ac:spMk id="73" creationId="{231BF440-39FA-4087-84CC-2EEC0BBDAF29}"/>
          </ac:spMkLst>
        </pc:spChg>
        <pc:spChg chg="add">
          <ac:chgData name="kate Brunton" userId="d65ca91db3e48890" providerId="LiveId" clId="{41AE6983-B995-4827-A122-4B55F89992F4}" dt="2022-02-27T10:52:03.363" v="194" actId="26606"/>
          <ac:spMkLst>
            <pc:docMk/>
            <pc:sldMk cId="952744511" sldId="271"/>
            <ac:spMk id="75" creationId="{F04E4CBA-303B-48BD-8451-C2701CB0EEBF}"/>
          </ac:spMkLst>
        </pc:spChg>
        <pc:spChg chg="add">
          <ac:chgData name="kate Brunton" userId="d65ca91db3e48890" providerId="LiveId" clId="{41AE6983-B995-4827-A122-4B55F89992F4}" dt="2022-02-27T10:52:03.363" v="194" actId="26606"/>
          <ac:spMkLst>
            <pc:docMk/>
            <pc:sldMk cId="952744511" sldId="271"/>
            <ac:spMk id="77" creationId="{F6CA58B3-AFCC-4A40-9882-50D5080879B0}"/>
          </ac:spMkLst>
        </pc:spChg>
        <pc:spChg chg="add">
          <ac:chgData name="kate Brunton" userId="d65ca91db3e48890" providerId="LiveId" clId="{41AE6983-B995-4827-A122-4B55F89992F4}" dt="2022-02-27T10:52:03.363" v="194" actId="26606"/>
          <ac:spMkLst>
            <pc:docMk/>
            <pc:sldMk cId="952744511" sldId="271"/>
            <ac:spMk id="79" creationId="{75C56826-D4E5-42ED-8529-079651CB3005}"/>
          </ac:spMkLst>
        </pc:spChg>
        <pc:spChg chg="add">
          <ac:chgData name="kate Brunton" userId="d65ca91db3e48890" providerId="LiveId" clId="{41AE6983-B995-4827-A122-4B55F89992F4}" dt="2022-02-27T10:52:03.363" v="194" actId="26606"/>
          <ac:spMkLst>
            <pc:docMk/>
            <pc:sldMk cId="952744511" sldId="271"/>
            <ac:spMk id="81" creationId="{82095FCE-EF05-4443-B97A-85DEE3A5CA17}"/>
          </ac:spMkLst>
        </pc:spChg>
        <pc:spChg chg="add">
          <ac:chgData name="kate Brunton" userId="d65ca91db3e48890" providerId="LiveId" clId="{41AE6983-B995-4827-A122-4B55F89992F4}" dt="2022-02-27T10:52:03.363" v="194" actId="26606"/>
          <ac:spMkLst>
            <pc:docMk/>
            <pc:sldMk cId="952744511" sldId="271"/>
            <ac:spMk id="83" creationId="{CA00AE6B-AA30-4CF8-BA6F-339B780AD76C}"/>
          </ac:spMkLst>
        </pc:spChg>
        <pc:picChg chg="del">
          <ac:chgData name="kate Brunton" userId="d65ca91db3e48890" providerId="LiveId" clId="{41AE6983-B995-4827-A122-4B55F89992F4}" dt="2022-02-27T10:50:11.247" v="65" actId="478"/>
          <ac:picMkLst>
            <pc:docMk/>
            <pc:sldMk cId="952744511" sldId="271"/>
            <ac:picMk id="2" creationId="{D7081FC2-34BE-4751-9915-89085286C382}"/>
          </ac:picMkLst>
        </pc:picChg>
        <pc:picChg chg="add mod">
          <ac:chgData name="kate Brunton" userId="d65ca91db3e48890" providerId="LiveId" clId="{41AE6983-B995-4827-A122-4B55F89992F4}" dt="2022-02-27T10:52:06.729" v="195" actId="27614"/>
          <ac:picMkLst>
            <pc:docMk/>
            <pc:sldMk cId="952744511" sldId="271"/>
            <ac:picMk id="1026" creationId="{1ACD2750-AC14-4F1F-97BD-A9A48622C9E4}"/>
          </ac:picMkLst>
        </pc:picChg>
        <pc:picChg chg="add mod">
          <ac:chgData name="kate Brunton" userId="d65ca91db3e48890" providerId="LiveId" clId="{41AE6983-B995-4827-A122-4B55F89992F4}" dt="2022-02-27T10:52:06.911" v="196" actId="27614"/>
          <ac:picMkLst>
            <pc:docMk/>
            <pc:sldMk cId="952744511" sldId="271"/>
            <ac:picMk id="1028" creationId="{572D20C3-02A7-4CA4-9BEA-059DDDC9B773}"/>
          </ac:picMkLst>
        </pc:picChg>
      </pc:sldChg>
      <pc:sldChg chg="addSp delSp modSp mod modAnim">
        <pc:chgData name="kate Brunton" userId="d65ca91db3e48890" providerId="LiveId" clId="{41AE6983-B995-4827-A122-4B55F89992F4}" dt="2022-02-27T18:39:01.602" v="1250" actId="1076"/>
        <pc:sldMkLst>
          <pc:docMk/>
          <pc:sldMk cId="4111338076" sldId="273"/>
        </pc:sldMkLst>
        <pc:spChg chg="mod">
          <ac:chgData name="kate Brunton" userId="d65ca91db3e48890" providerId="LiveId" clId="{41AE6983-B995-4827-A122-4B55F89992F4}" dt="2022-02-27T11:30:08.612" v="1131" actId="20577"/>
          <ac:spMkLst>
            <pc:docMk/>
            <pc:sldMk cId="4111338076" sldId="273"/>
            <ac:spMk id="2" creationId="{474C17FF-9935-47F0-BFA4-10E7C4111247}"/>
          </ac:spMkLst>
        </pc:spChg>
        <pc:spChg chg="mod">
          <ac:chgData name="kate Brunton" userId="d65ca91db3e48890" providerId="LiveId" clId="{41AE6983-B995-4827-A122-4B55F89992F4}" dt="2022-02-27T18:38:33.542" v="1245" actId="27636"/>
          <ac:spMkLst>
            <pc:docMk/>
            <pc:sldMk cId="4111338076" sldId="273"/>
            <ac:spMk id="3" creationId="{2882899F-5EEB-476F-81C1-ACA660950BEA}"/>
          </ac:spMkLst>
        </pc:spChg>
        <pc:picChg chg="add mod">
          <ac:chgData name="kate Brunton" userId="d65ca91db3e48890" providerId="LiveId" clId="{41AE6983-B995-4827-A122-4B55F89992F4}" dt="2022-02-27T18:38:37.977" v="1247" actId="1076"/>
          <ac:picMkLst>
            <pc:docMk/>
            <pc:sldMk cId="4111338076" sldId="273"/>
            <ac:picMk id="5" creationId="{02BFA270-C605-45D0-8A64-82B033F72413}"/>
          </ac:picMkLst>
        </pc:picChg>
        <pc:picChg chg="del">
          <ac:chgData name="kate Brunton" userId="d65ca91db3e48890" providerId="LiveId" clId="{41AE6983-B995-4827-A122-4B55F89992F4}" dt="2022-02-27T18:37:48.964" v="1234" actId="478"/>
          <ac:picMkLst>
            <pc:docMk/>
            <pc:sldMk cId="4111338076" sldId="273"/>
            <ac:picMk id="6" creationId="{C2028B6C-C850-4EF2-8DC0-FADBF813BDA5}"/>
          </ac:picMkLst>
        </pc:picChg>
        <pc:picChg chg="del">
          <ac:chgData name="kate Brunton" userId="d65ca91db3e48890" providerId="LiveId" clId="{41AE6983-B995-4827-A122-4B55F89992F4}" dt="2022-02-27T18:38:00.439" v="1238" actId="478"/>
          <ac:picMkLst>
            <pc:docMk/>
            <pc:sldMk cId="4111338076" sldId="273"/>
            <ac:picMk id="7" creationId="{8432CA3E-8DC4-4512-B255-21D642143560}"/>
          </ac:picMkLst>
        </pc:picChg>
        <pc:picChg chg="del">
          <ac:chgData name="kate Brunton" userId="d65ca91db3e48890" providerId="LiveId" clId="{41AE6983-B995-4827-A122-4B55F89992F4}" dt="2022-02-27T18:38:00.439" v="1238" actId="478"/>
          <ac:picMkLst>
            <pc:docMk/>
            <pc:sldMk cId="4111338076" sldId="273"/>
            <ac:picMk id="8" creationId="{DBD072E3-25E2-4AC3-A300-B55C49CECD59}"/>
          </ac:picMkLst>
        </pc:picChg>
        <pc:picChg chg="del">
          <ac:chgData name="kate Brunton" userId="d65ca91db3e48890" providerId="LiveId" clId="{41AE6983-B995-4827-A122-4B55F89992F4}" dt="2022-02-27T18:38:00.439" v="1238" actId="478"/>
          <ac:picMkLst>
            <pc:docMk/>
            <pc:sldMk cId="4111338076" sldId="273"/>
            <ac:picMk id="9" creationId="{9B2AABC6-7BEF-48B8-A574-1A6140DDF39E}"/>
          </ac:picMkLst>
        </pc:picChg>
        <pc:picChg chg="add mod">
          <ac:chgData name="kate Brunton" userId="d65ca91db3e48890" providerId="LiveId" clId="{41AE6983-B995-4827-A122-4B55F89992F4}" dt="2022-02-27T18:38:36.329" v="1246" actId="1076"/>
          <ac:picMkLst>
            <pc:docMk/>
            <pc:sldMk cId="4111338076" sldId="273"/>
            <ac:picMk id="2050" creationId="{85E852A1-9A98-453A-BCF8-EEF98E6E1053}"/>
          </ac:picMkLst>
        </pc:picChg>
        <pc:picChg chg="add mod">
          <ac:chgData name="kate Brunton" userId="d65ca91db3e48890" providerId="LiveId" clId="{41AE6983-B995-4827-A122-4B55F89992F4}" dt="2022-02-27T18:39:01.602" v="1250" actId="1076"/>
          <ac:picMkLst>
            <pc:docMk/>
            <pc:sldMk cId="4111338076" sldId="273"/>
            <ac:picMk id="2052" creationId="{E259CD08-1961-4B29-ACEA-F3C3FA568212}"/>
          </ac:picMkLst>
        </pc:picChg>
      </pc:sldChg>
      <pc:sldChg chg="addSp delSp modSp mod setBg">
        <pc:chgData name="kate Brunton" userId="d65ca91db3e48890" providerId="LiveId" clId="{41AE6983-B995-4827-A122-4B55F89992F4}" dt="2022-02-27T18:46:40.125" v="1765" actId="27636"/>
        <pc:sldMkLst>
          <pc:docMk/>
          <pc:sldMk cId="982581498" sldId="296"/>
        </pc:sldMkLst>
        <pc:spChg chg="mod">
          <ac:chgData name="kate Brunton" userId="d65ca91db3e48890" providerId="LiveId" clId="{41AE6983-B995-4827-A122-4B55F89992F4}" dt="2022-02-27T18:46:40.125" v="1765" actId="27636"/>
          <ac:spMkLst>
            <pc:docMk/>
            <pc:sldMk cId="982581498" sldId="296"/>
            <ac:spMk id="3" creationId="{D86716B8-8226-4839-9E82-574F1B3AE0FE}"/>
          </ac:spMkLst>
        </pc:spChg>
        <pc:spChg chg="del mod">
          <ac:chgData name="kate Brunton" userId="d65ca91db3e48890" providerId="LiveId" clId="{41AE6983-B995-4827-A122-4B55F89992F4}" dt="2022-02-27T18:39:22.721" v="1253" actId="478"/>
          <ac:spMkLst>
            <pc:docMk/>
            <pc:sldMk cId="982581498" sldId="296"/>
            <ac:spMk id="4" creationId="{76FB6809-BDCD-400A-84F4-E011D8DAFA7C}"/>
          </ac:spMkLst>
        </pc:spChg>
        <pc:spChg chg="del">
          <ac:chgData name="kate Brunton" userId="d65ca91db3e48890" providerId="LiveId" clId="{41AE6983-B995-4827-A122-4B55F89992F4}" dt="2022-02-27T18:42:08.759" v="1556" actId="478"/>
          <ac:spMkLst>
            <pc:docMk/>
            <pc:sldMk cId="982581498" sldId="296"/>
            <ac:spMk id="32" creationId="{C3B79C70-F1F8-4922-AFB5-C7C3F756A84B}"/>
          </ac:spMkLst>
        </pc:spChg>
        <pc:spChg chg="mod">
          <ac:chgData name="kate Brunton" userId="d65ca91db3e48890" providerId="LiveId" clId="{41AE6983-B995-4827-A122-4B55F89992F4}" dt="2022-02-27T18:42:13.133" v="1563" actId="20577"/>
          <ac:spMkLst>
            <pc:docMk/>
            <pc:sldMk cId="982581498" sldId="296"/>
            <ac:spMk id="34" creationId="{BDE18607-2053-43B4-8301-D22DAB9E294A}"/>
          </ac:spMkLst>
        </pc:spChg>
        <pc:spChg chg="mod">
          <ac:chgData name="kate Brunton" userId="d65ca91db3e48890" providerId="LiveId" clId="{41AE6983-B995-4827-A122-4B55F89992F4}" dt="2022-02-27T18:42:41.066" v="1580" actId="1076"/>
          <ac:spMkLst>
            <pc:docMk/>
            <pc:sldMk cId="982581498" sldId="296"/>
            <ac:spMk id="35" creationId="{07EF50F2-BFFE-4D52-BEA5-9F095CAFE02F}"/>
          </ac:spMkLst>
        </pc:spChg>
        <pc:spChg chg="mod">
          <ac:chgData name="kate Brunton" userId="d65ca91db3e48890" providerId="LiveId" clId="{41AE6983-B995-4827-A122-4B55F89992F4}" dt="2022-02-27T18:43:38.484" v="1679" actId="20577"/>
          <ac:spMkLst>
            <pc:docMk/>
            <pc:sldMk cId="982581498" sldId="296"/>
            <ac:spMk id="36" creationId="{4A93B4C5-C244-4DAF-AA6D-07944C2EC6FA}"/>
          </ac:spMkLst>
        </pc:spChg>
        <pc:spChg chg="mod">
          <ac:chgData name="kate Brunton" userId="d65ca91db3e48890" providerId="LiveId" clId="{41AE6983-B995-4827-A122-4B55F89992F4}" dt="2022-02-27T18:44:02.619" v="1698" actId="20577"/>
          <ac:spMkLst>
            <pc:docMk/>
            <pc:sldMk cId="982581498" sldId="296"/>
            <ac:spMk id="37" creationId="{45877979-2B95-4768-ADBD-1007834733DC}"/>
          </ac:spMkLst>
        </pc:spChg>
        <pc:spChg chg="mod">
          <ac:chgData name="kate Brunton" userId="d65ca91db3e48890" providerId="LiveId" clId="{41AE6983-B995-4827-A122-4B55F89992F4}" dt="2022-02-27T18:46:22.390" v="1761" actId="1076"/>
          <ac:spMkLst>
            <pc:docMk/>
            <pc:sldMk cId="982581498" sldId="296"/>
            <ac:spMk id="38" creationId="{1ABBAE05-1094-45F5-9A5E-29C8EECBB71D}"/>
          </ac:spMkLst>
        </pc:spChg>
        <pc:spChg chg="mod">
          <ac:chgData name="kate Brunton" userId="d65ca91db3e48890" providerId="LiveId" clId="{41AE6983-B995-4827-A122-4B55F89992F4}" dt="2022-02-27T18:46:08.967" v="1752" actId="1076"/>
          <ac:spMkLst>
            <pc:docMk/>
            <pc:sldMk cId="982581498" sldId="296"/>
            <ac:spMk id="39" creationId="{124367F6-B091-48E0-A672-10CA94B689DD}"/>
          </ac:spMkLst>
        </pc:spChg>
        <pc:spChg chg="del mod">
          <ac:chgData name="kate Brunton" userId="d65ca91db3e48890" providerId="LiveId" clId="{41AE6983-B995-4827-A122-4B55F89992F4}" dt="2022-02-27T18:46:17.271" v="1758" actId="478"/>
          <ac:spMkLst>
            <pc:docMk/>
            <pc:sldMk cId="982581498" sldId="296"/>
            <ac:spMk id="40" creationId="{E20856A6-8D79-42D7-A2E2-F2377440B5F1}"/>
          </ac:spMkLst>
        </pc:spChg>
        <pc:picChg chg="del">
          <ac:chgData name="kate Brunton" userId="d65ca91db3e48890" providerId="LiveId" clId="{41AE6983-B995-4827-A122-4B55F89992F4}" dt="2022-02-27T18:39:31.973" v="1254" actId="478"/>
          <ac:picMkLst>
            <pc:docMk/>
            <pc:sldMk cId="982581498" sldId="296"/>
            <ac:picMk id="5" creationId="{A68CE836-2328-4879-A2D0-E89B869D50D8}"/>
          </ac:picMkLst>
        </pc:picChg>
        <pc:picChg chg="add mod">
          <ac:chgData name="kate Brunton" userId="d65ca91db3e48890" providerId="LiveId" clId="{41AE6983-B995-4827-A122-4B55F89992F4}" dt="2022-02-27T18:42:17.868" v="1565" actId="1076"/>
          <ac:picMkLst>
            <pc:docMk/>
            <pc:sldMk cId="982581498" sldId="296"/>
            <ac:picMk id="6" creationId="{533BF7D0-6920-422A-B7F8-D8722C052C6E}"/>
          </ac:picMkLst>
        </pc:picChg>
        <pc:picChg chg="del">
          <ac:chgData name="kate Brunton" userId="d65ca91db3e48890" providerId="LiveId" clId="{41AE6983-B995-4827-A122-4B55F89992F4}" dt="2022-02-27T18:39:31.973" v="1254" actId="478"/>
          <ac:picMkLst>
            <pc:docMk/>
            <pc:sldMk cId="982581498" sldId="296"/>
            <ac:picMk id="8" creationId="{90E3830D-A769-41FE-9CA4-7718B437F1C1}"/>
          </ac:picMkLst>
        </pc:picChg>
        <pc:picChg chg="add mod">
          <ac:chgData name="kate Brunton" userId="d65ca91db3e48890" providerId="LiveId" clId="{41AE6983-B995-4827-A122-4B55F89992F4}" dt="2022-02-27T18:42:45.783" v="1582" actId="1076"/>
          <ac:picMkLst>
            <pc:docMk/>
            <pc:sldMk cId="982581498" sldId="296"/>
            <ac:picMk id="9" creationId="{E7BCBA5A-C765-4C17-A700-858D23223D53}"/>
          </ac:picMkLst>
        </pc:picChg>
        <pc:picChg chg="del">
          <ac:chgData name="kate Brunton" userId="d65ca91db3e48890" providerId="LiveId" clId="{41AE6983-B995-4827-A122-4B55F89992F4}" dt="2022-02-27T18:39:31.973" v="1254" actId="478"/>
          <ac:picMkLst>
            <pc:docMk/>
            <pc:sldMk cId="982581498" sldId="296"/>
            <ac:picMk id="11" creationId="{49EE345F-9777-45B6-8127-FE6CEFBA3017}"/>
          </ac:picMkLst>
        </pc:picChg>
        <pc:picChg chg="add mod">
          <ac:chgData name="kate Brunton" userId="d65ca91db3e48890" providerId="LiveId" clId="{41AE6983-B995-4827-A122-4B55F89992F4}" dt="2022-02-27T18:43:42.866" v="1681" actId="1076"/>
          <ac:picMkLst>
            <pc:docMk/>
            <pc:sldMk cId="982581498" sldId="296"/>
            <ac:picMk id="12" creationId="{CF446C4C-6DC2-42D0-A63D-3DB9C491D292}"/>
          </ac:picMkLst>
        </pc:picChg>
        <pc:picChg chg="del">
          <ac:chgData name="kate Brunton" userId="d65ca91db3e48890" providerId="LiveId" clId="{41AE6983-B995-4827-A122-4B55F89992F4}" dt="2022-02-27T18:39:31.973" v="1254" actId="478"/>
          <ac:picMkLst>
            <pc:docMk/>
            <pc:sldMk cId="982581498" sldId="296"/>
            <ac:picMk id="13" creationId="{16A696EF-B386-409F-B468-DBAAB653C997}"/>
          </ac:picMkLst>
        </pc:picChg>
        <pc:picChg chg="add mod">
          <ac:chgData name="kate Brunton" userId="d65ca91db3e48890" providerId="LiveId" clId="{41AE6983-B995-4827-A122-4B55F89992F4}" dt="2022-02-27T18:44:08.253" v="1701" actId="1076"/>
          <ac:picMkLst>
            <pc:docMk/>
            <pc:sldMk cId="982581498" sldId="296"/>
            <ac:picMk id="15" creationId="{83247FB2-CEC6-41A9-A987-4DC70F262923}"/>
          </ac:picMkLst>
        </pc:picChg>
        <pc:picChg chg="del">
          <ac:chgData name="kate Brunton" userId="d65ca91db3e48890" providerId="LiveId" clId="{41AE6983-B995-4827-A122-4B55F89992F4}" dt="2022-02-27T18:39:31.973" v="1254" actId="478"/>
          <ac:picMkLst>
            <pc:docMk/>
            <pc:sldMk cId="982581498" sldId="296"/>
            <ac:picMk id="16" creationId="{5D734EB0-E33F-48DF-B7E8-8ABBCD1F299B}"/>
          </ac:picMkLst>
        </pc:picChg>
        <pc:picChg chg="add mod">
          <ac:chgData name="kate Brunton" userId="d65ca91db3e48890" providerId="LiveId" clId="{41AE6983-B995-4827-A122-4B55F89992F4}" dt="2022-02-27T18:46:24.963" v="1762" actId="1076"/>
          <ac:picMkLst>
            <pc:docMk/>
            <pc:sldMk cId="982581498" sldId="296"/>
            <ac:picMk id="18" creationId="{81D1FCAF-11A4-4CAE-9CB3-073A89D8AAD4}"/>
          </ac:picMkLst>
        </pc:picChg>
        <pc:picChg chg="add mod">
          <ac:chgData name="kate Brunton" userId="d65ca91db3e48890" providerId="LiveId" clId="{41AE6983-B995-4827-A122-4B55F89992F4}" dt="2022-02-27T18:46:14.410" v="1756" actId="1076"/>
          <ac:picMkLst>
            <pc:docMk/>
            <pc:sldMk cId="982581498" sldId="296"/>
            <ac:picMk id="20" creationId="{457990D7-188D-441D-83C8-7BCC2547AB15}"/>
          </ac:picMkLst>
        </pc:picChg>
        <pc:picChg chg="del">
          <ac:chgData name="kate Brunton" userId="d65ca91db3e48890" providerId="LiveId" clId="{41AE6983-B995-4827-A122-4B55F89992F4}" dt="2022-02-27T18:39:31.973" v="1254" actId="478"/>
          <ac:picMkLst>
            <pc:docMk/>
            <pc:sldMk cId="982581498" sldId="296"/>
            <ac:picMk id="22" creationId="{A45D0C6B-4B90-435A-B984-68D3687F8CF5}"/>
          </ac:picMkLst>
        </pc:picChg>
        <pc:picChg chg="del">
          <ac:chgData name="kate Brunton" userId="d65ca91db3e48890" providerId="LiveId" clId="{41AE6983-B995-4827-A122-4B55F89992F4}" dt="2022-02-27T18:39:31.973" v="1254" actId="478"/>
          <ac:picMkLst>
            <pc:docMk/>
            <pc:sldMk cId="982581498" sldId="296"/>
            <ac:picMk id="25" creationId="{1A866A9A-9800-4483-BF67-88AADA1E798C}"/>
          </ac:picMkLst>
        </pc:picChg>
        <pc:picChg chg="del">
          <ac:chgData name="kate Brunton" userId="d65ca91db3e48890" providerId="LiveId" clId="{41AE6983-B995-4827-A122-4B55F89992F4}" dt="2022-02-27T18:39:31.973" v="1254" actId="478"/>
          <ac:picMkLst>
            <pc:docMk/>
            <pc:sldMk cId="982581498" sldId="296"/>
            <ac:picMk id="28" creationId="{1DD4F0E9-6124-49C8-8F17-0EC1AB4002FA}"/>
          </ac:picMkLst>
        </pc:picChg>
      </pc:sldChg>
      <pc:sldChg chg="del">
        <pc:chgData name="kate Brunton" userId="d65ca91db3e48890" providerId="LiveId" clId="{41AE6983-B995-4827-A122-4B55F89992F4}" dt="2022-02-27T18:48:58.768" v="1767" actId="47"/>
        <pc:sldMkLst>
          <pc:docMk/>
          <pc:sldMk cId="3812953800" sldId="299"/>
        </pc:sldMkLst>
      </pc:sldChg>
      <pc:sldChg chg="del setBg">
        <pc:chgData name="kate Brunton" userId="d65ca91db3e48890" providerId="LiveId" clId="{41AE6983-B995-4827-A122-4B55F89992F4}" dt="2022-02-27T18:48:49.087" v="1766" actId="47"/>
        <pc:sldMkLst>
          <pc:docMk/>
          <pc:sldMk cId="3102112404" sldId="300"/>
        </pc:sldMkLst>
      </pc:sldChg>
      <pc:sldChg chg="addSp delSp modSp mod">
        <pc:chgData name="kate Brunton" userId="d65ca91db3e48890" providerId="LiveId" clId="{41AE6983-B995-4827-A122-4B55F89992F4}" dt="2022-02-27T19:04:03.350" v="2239" actId="1076"/>
        <pc:sldMkLst>
          <pc:docMk/>
          <pc:sldMk cId="3424020859" sldId="301"/>
        </pc:sldMkLst>
        <pc:spChg chg="mod">
          <ac:chgData name="kate Brunton" userId="d65ca91db3e48890" providerId="LiveId" clId="{41AE6983-B995-4827-A122-4B55F89992F4}" dt="2022-02-27T18:49:14.051" v="1775" actId="20577"/>
          <ac:spMkLst>
            <pc:docMk/>
            <pc:sldMk cId="3424020859" sldId="301"/>
            <ac:spMk id="2" creationId="{FEC8B64D-E61B-42F0-98ED-C53C53FEF2DF}"/>
          </ac:spMkLst>
        </pc:spChg>
        <pc:spChg chg="mod">
          <ac:chgData name="kate Brunton" userId="d65ca91db3e48890" providerId="LiveId" clId="{41AE6983-B995-4827-A122-4B55F89992F4}" dt="2022-02-27T19:03:54.168" v="2237" actId="1076"/>
          <ac:spMkLst>
            <pc:docMk/>
            <pc:sldMk cId="3424020859" sldId="301"/>
            <ac:spMk id="3" creationId="{E1DF9964-A0C5-4FA9-B283-059E5CFE15FF}"/>
          </ac:spMkLst>
        </pc:spChg>
        <pc:picChg chg="del">
          <ac:chgData name="kate Brunton" userId="d65ca91db3e48890" providerId="LiveId" clId="{41AE6983-B995-4827-A122-4B55F89992F4}" dt="2022-02-27T18:49:19.333" v="1776" actId="478"/>
          <ac:picMkLst>
            <pc:docMk/>
            <pc:sldMk cId="3424020859" sldId="301"/>
            <ac:picMk id="4" creationId="{483F1C13-1A13-4F6D-9BFA-7D5540A8BC60}"/>
          </ac:picMkLst>
        </pc:picChg>
        <pc:picChg chg="add mod">
          <ac:chgData name="kate Brunton" userId="d65ca91db3e48890" providerId="LiveId" clId="{41AE6983-B995-4827-A122-4B55F89992F4}" dt="2022-02-27T19:03:16.767" v="2233" actId="1076"/>
          <ac:picMkLst>
            <pc:docMk/>
            <pc:sldMk cId="3424020859" sldId="301"/>
            <ac:picMk id="5" creationId="{12DFCFE1-2DE7-4EF2-ACB9-7B8FB55E6262}"/>
          </ac:picMkLst>
        </pc:picChg>
        <pc:picChg chg="add mod">
          <ac:chgData name="kate Brunton" userId="d65ca91db3e48890" providerId="LiveId" clId="{41AE6983-B995-4827-A122-4B55F89992F4}" dt="2022-02-27T19:04:03.350" v="2239" actId="1076"/>
          <ac:picMkLst>
            <pc:docMk/>
            <pc:sldMk cId="3424020859" sldId="301"/>
            <ac:picMk id="6" creationId="{AF45DC48-B94C-4060-BA98-2EAB3EADAF82}"/>
          </ac:picMkLst>
        </pc:picChg>
        <pc:picChg chg="add mod">
          <ac:chgData name="kate Brunton" userId="d65ca91db3e48890" providerId="LiveId" clId="{41AE6983-B995-4827-A122-4B55F89992F4}" dt="2022-02-27T19:02:46.740" v="2230" actId="1076"/>
          <ac:picMkLst>
            <pc:docMk/>
            <pc:sldMk cId="3424020859" sldId="301"/>
            <ac:picMk id="3074" creationId="{4F074397-8DDC-48D7-A77B-BA730EC96B76}"/>
          </ac:picMkLst>
        </pc:picChg>
        <pc:picChg chg="del">
          <ac:chgData name="kate Brunton" userId="d65ca91db3e48890" providerId="LiveId" clId="{41AE6983-B995-4827-A122-4B55F89992F4}" dt="2022-02-27T18:49:19.333" v="1776" actId="478"/>
          <ac:picMkLst>
            <pc:docMk/>
            <pc:sldMk cId="3424020859" sldId="301"/>
            <ac:picMk id="3076" creationId="{F41178AB-B15F-4760-9EFD-91C38DFCD4D5}"/>
          </ac:picMkLst>
        </pc:picChg>
        <pc:picChg chg="del">
          <ac:chgData name="kate Brunton" userId="d65ca91db3e48890" providerId="LiveId" clId="{41AE6983-B995-4827-A122-4B55F89992F4}" dt="2022-02-27T18:49:19.333" v="1776" actId="478"/>
          <ac:picMkLst>
            <pc:docMk/>
            <pc:sldMk cId="3424020859" sldId="301"/>
            <ac:picMk id="3078" creationId="{E9D8ED6C-7F6F-4384-AFA5-C4B23E7B25D5}"/>
          </ac:picMkLst>
        </pc:picChg>
      </pc:sldChg>
      <pc:sldChg chg="modSp mod modAnim">
        <pc:chgData name="kate Brunton" userId="d65ca91db3e48890" providerId="LiveId" clId="{41AE6983-B995-4827-A122-4B55F89992F4}" dt="2022-02-27T11:06:24.106" v="650" actId="6549"/>
        <pc:sldMkLst>
          <pc:docMk/>
          <pc:sldMk cId="1385384355" sldId="368"/>
        </pc:sldMkLst>
        <pc:spChg chg="mod">
          <ac:chgData name="kate Brunton" userId="d65ca91db3e48890" providerId="LiveId" clId="{41AE6983-B995-4827-A122-4B55F89992F4}" dt="2022-02-27T11:06:07.208" v="580" actId="20577"/>
          <ac:spMkLst>
            <pc:docMk/>
            <pc:sldMk cId="1385384355" sldId="368"/>
            <ac:spMk id="2" creationId="{2E4D74EB-A179-41A9-9231-E4985CD49B13}"/>
          </ac:spMkLst>
        </pc:spChg>
        <pc:spChg chg="mod">
          <ac:chgData name="kate Brunton" userId="d65ca91db3e48890" providerId="LiveId" clId="{41AE6983-B995-4827-A122-4B55F89992F4}" dt="2022-02-27T11:02:31.932" v="229" actId="1076"/>
          <ac:spMkLst>
            <pc:docMk/>
            <pc:sldMk cId="1385384355" sldId="368"/>
            <ac:spMk id="3" creationId="{1A1B91FA-42A3-4428-99CE-5BF0BB841044}"/>
          </ac:spMkLst>
        </pc:spChg>
        <pc:spChg chg="mod">
          <ac:chgData name="kate Brunton" userId="d65ca91db3e48890" providerId="LiveId" clId="{41AE6983-B995-4827-A122-4B55F89992F4}" dt="2022-02-27T10:53:04.463" v="213" actId="13822"/>
          <ac:spMkLst>
            <pc:docMk/>
            <pc:sldMk cId="1385384355" sldId="368"/>
            <ac:spMk id="4" creationId="{8C1C7436-4B27-49E6-9A62-2202D6850234}"/>
          </ac:spMkLst>
        </pc:spChg>
        <pc:spChg chg="mod ord">
          <ac:chgData name="kate Brunton" userId="d65ca91db3e48890" providerId="LiveId" clId="{41AE6983-B995-4827-A122-4B55F89992F4}" dt="2022-02-27T11:06:24.106" v="650" actId="6549"/>
          <ac:spMkLst>
            <pc:docMk/>
            <pc:sldMk cId="1385384355" sldId="368"/>
            <ac:spMk id="8" creationId="{A3D4AFF6-7686-483E-AE7B-1C7FCCC501C6}"/>
          </ac:spMkLst>
        </pc:spChg>
      </pc:sldChg>
      <pc:sldChg chg="addSp delSp modSp mod">
        <pc:chgData name="kate Brunton" userId="d65ca91db3e48890" providerId="LiveId" clId="{41AE6983-B995-4827-A122-4B55F89992F4}" dt="2022-02-27T11:12:44.621" v="896" actId="6549"/>
        <pc:sldMkLst>
          <pc:docMk/>
          <pc:sldMk cId="2614299847" sldId="427"/>
        </pc:sldMkLst>
        <pc:spChg chg="mod">
          <ac:chgData name="kate Brunton" userId="d65ca91db3e48890" providerId="LiveId" clId="{41AE6983-B995-4827-A122-4B55F89992F4}" dt="2022-02-27T11:12:44.621" v="896" actId="6549"/>
          <ac:spMkLst>
            <pc:docMk/>
            <pc:sldMk cId="2614299847" sldId="427"/>
            <ac:spMk id="4" creationId="{E969001E-7EC3-4D7E-BA78-898549903613}"/>
          </ac:spMkLst>
        </pc:spChg>
        <pc:picChg chg="del">
          <ac:chgData name="kate Brunton" userId="d65ca91db3e48890" providerId="LiveId" clId="{41AE6983-B995-4827-A122-4B55F89992F4}" dt="2022-02-27T11:03:57.211" v="269" actId="478"/>
          <ac:picMkLst>
            <pc:docMk/>
            <pc:sldMk cId="2614299847" sldId="427"/>
            <ac:picMk id="3" creationId="{77637508-7482-4125-B180-F1689AD93BD4}"/>
          </ac:picMkLst>
        </pc:picChg>
        <pc:picChg chg="add mod">
          <ac:chgData name="kate Brunton" userId="d65ca91db3e48890" providerId="LiveId" clId="{41AE6983-B995-4827-A122-4B55F89992F4}" dt="2022-02-27T11:06:34.116" v="651" actId="14100"/>
          <ac:picMkLst>
            <pc:docMk/>
            <pc:sldMk cId="2614299847" sldId="427"/>
            <ac:picMk id="5" creationId="{96A8DCC8-4E8C-4BC9-8F3B-30CA987D26B6}"/>
          </ac:picMkLst>
        </pc:picChg>
        <pc:picChg chg="add mod">
          <ac:chgData name="kate Brunton" userId="d65ca91db3e48890" providerId="LiveId" clId="{41AE6983-B995-4827-A122-4B55F89992F4}" dt="2022-02-27T11:07:21.553" v="659" actId="1076"/>
          <ac:picMkLst>
            <pc:docMk/>
            <pc:sldMk cId="2614299847" sldId="427"/>
            <ac:picMk id="7" creationId="{2DDE2203-D95C-4305-9A31-716B2A711305}"/>
          </ac:picMkLst>
        </pc:picChg>
      </pc:sldChg>
      <pc:sldChg chg="addSp modSp new mod">
        <pc:chgData name="kate Brunton" userId="d65ca91db3e48890" providerId="LiveId" clId="{41AE6983-B995-4827-A122-4B55F89992F4}" dt="2022-02-27T11:25:00.142" v="1092" actId="20577"/>
        <pc:sldMkLst>
          <pc:docMk/>
          <pc:sldMk cId="1218720171" sldId="428"/>
        </pc:sldMkLst>
        <pc:spChg chg="add mod">
          <ac:chgData name="kate Brunton" userId="d65ca91db3e48890" providerId="LiveId" clId="{41AE6983-B995-4827-A122-4B55F89992F4}" dt="2022-02-27T11:25:00.142" v="1092" actId="20577"/>
          <ac:spMkLst>
            <pc:docMk/>
            <pc:sldMk cId="1218720171" sldId="428"/>
            <ac:spMk id="4" creationId="{64089B82-DD90-4E69-9A59-509B8A531B46}"/>
          </ac:spMkLst>
        </pc:spChg>
        <pc:picChg chg="add mod">
          <ac:chgData name="kate Brunton" userId="d65ca91db3e48890" providerId="LiveId" clId="{41AE6983-B995-4827-A122-4B55F89992F4}" dt="2022-02-27T11:23:50.141" v="899" actId="1076"/>
          <ac:picMkLst>
            <pc:docMk/>
            <pc:sldMk cId="1218720171" sldId="428"/>
            <ac:picMk id="3" creationId="{3E3B0652-5364-4105-BC20-FAB70CABE44F}"/>
          </ac:picMkLst>
        </pc:picChg>
      </pc:sldChg>
      <pc:sldChg chg="addSp delSp modSp new add del mod">
        <pc:chgData name="kate Brunton" userId="d65ca91db3e48890" providerId="LiveId" clId="{41AE6983-B995-4827-A122-4B55F89992F4}" dt="2022-02-27T20:04:21.204" v="2477" actId="1076"/>
        <pc:sldMkLst>
          <pc:docMk/>
          <pc:sldMk cId="3426805792" sldId="429"/>
        </pc:sldMkLst>
        <pc:spChg chg="del mod">
          <ac:chgData name="kate Brunton" userId="d65ca91db3e48890" providerId="LiveId" clId="{41AE6983-B995-4827-A122-4B55F89992F4}" dt="2022-02-27T19:09:06.537" v="2242" actId="478"/>
          <ac:spMkLst>
            <pc:docMk/>
            <pc:sldMk cId="3426805792" sldId="429"/>
            <ac:spMk id="2" creationId="{65DC21F1-059B-4025-B532-D64C5B4907BB}"/>
          </ac:spMkLst>
        </pc:spChg>
        <pc:spChg chg="mod">
          <ac:chgData name="kate Brunton" userId="d65ca91db3e48890" providerId="LiveId" clId="{41AE6983-B995-4827-A122-4B55F89992F4}" dt="2022-02-27T20:04:17.032" v="2476" actId="403"/>
          <ac:spMkLst>
            <pc:docMk/>
            <pc:sldMk cId="3426805792" sldId="429"/>
            <ac:spMk id="3" creationId="{6C1DA954-FFE5-46E1-9704-2D6FA15DD833}"/>
          </ac:spMkLst>
        </pc:spChg>
        <pc:spChg chg="add mod">
          <ac:chgData name="kate Brunton" userId="d65ca91db3e48890" providerId="LiveId" clId="{41AE6983-B995-4827-A122-4B55F89992F4}" dt="2022-02-27T19:09:12.237" v="2252" actId="20577"/>
          <ac:spMkLst>
            <pc:docMk/>
            <pc:sldMk cId="3426805792" sldId="429"/>
            <ac:spMk id="4" creationId="{68E5FA4A-7DE3-42CD-9230-EA31BB03F07C}"/>
          </ac:spMkLst>
        </pc:spChg>
        <pc:picChg chg="add mod">
          <ac:chgData name="kate Brunton" userId="d65ca91db3e48890" providerId="LiveId" clId="{41AE6983-B995-4827-A122-4B55F89992F4}" dt="2022-02-27T20:04:21.204" v="2477" actId="1076"/>
          <ac:picMkLst>
            <pc:docMk/>
            <pc:sldMk cId="3426805792" sldId="429"/>
            <ac:picMk id="6" creationId="{A8E11B03-242A-407E-B4FD-E3E91EDC8BDA}"/>
          </ac:picMkLst>
        </pc:picChg>
      </pc:sldChg>
      <pc:sldMasterChg chg="setBg modSldLayout">
        <pc:chgData name="kate Brunton" userId="d65ca91db3e48890" providerId="LiveId" clId="{41AE6983-B995-4827-A122-4B55F89992F4}" dt="2022-02-27T10:49:39.689" v="64"/>
        <pc:sldMasterMkLst>
          <pc:docMk/>
          <pc:sldMasterMk cId="4067631990" sldId="2147483648"/>
        </pc:sldMasterMkLst>
        <pc:sldLayoutChg chg="setBg">
          <pc:chgData name="kate Brunton" userId="d65ca91db3e48890" providerId="LiveId" clId="{41AE6983-B995-4827-A122-4B55F89992F4}" dt="2022-02-27T10:49:39.689" v="64"/>
          <pc:sldLayoutMkLst>
            <pc:docMk/>
            <pc:sldMasterMk cId="4067631990" sldId="2147483648"/>
            <pc:sldLayoutMk cId="1232083761" sldId="2147483649"/>
          </pc:sldLayoutMkLst>
        </pc:sldLayoutChg>
        <pc:sldLayoutChg chg="setBg">
          <pc:chgData name="kate Brunton" userId="d65ca91db3e48890" providerId="LiveId" clId="{41AE6983-B995-4827-A122-4B55F89992F4}" dt="2022-02-27T10:49:39.689" v="64"/>
          <pc:sldLayoutMkLst>
            <pc:docMk/>
            <pc:sldMasterMk cId="4067631990" sldId="2147483648"/>
            <pc:sldLayoutMk cId="288849477" sldId="2147483650"/>
          </pc:sldLayoutMkLst>
        </pc:sldLayoutChg>
        <pc:sldLayoutChg chg="setBg">
          <pc:chgData name="kate Brunton" userId="d65ca91db3e48890" providerId="LiveId" clId="{41AE6983-B995-4827-A122-4B55F89992F4}" dt="2022-02-27T10:49:39.689" v="64"/>
          <pc:sldLayoutMkLst>
            <pc:docMk/>
            <pc:sldMasterMk cId="4067631990" sldId="2147483648"/>
            <pc:sldLayoutMk cId="62519428" sldId="2147483651"/>
          </pc:sldLayoutMkLst>
        </pc:sldLayoutChg>
        <pc:sldLayoutChg chg="setBg">
          <pc:chgData name="kate Brunton" userId="d65ca91db3e48890" providerId="LiveId" clId="{41AE6983-B995-4827-A122-4B55F89992F4}" dt="2022-02-27T10:49:39.689" v="64"/>
          <pc:sldLayoutMkLst>
            <pc:docMk/>
            <pc:sldMasterMk cId="4067631990" sldId="2147483648"/>
            <pc:sldLayoutMk cId="2483413758" sldId="2147483652"/>
          </pc:sldLayoutMkLst>
        </pc:sldLayoutChg>
        <pc:sldLayoutChg chg="setBg">
          <pc:chgData name="kate Brunton" userId="d65ca91db3e48890" providerId="LiveId" clId="{41AE6983-B995-4827-A122-4B55F89992F4}" dt="2022-02-27T10:49:39.689" v="64"/>
          <pc:sldLayoutMkLst>
            <pc:docMk/>
            <pc:sldMasterMk cId="4067631990" sldId="2147483648"/>
            <pc:sldLayoutMk cId="3899022933" sldId="2147483653"/>
          </pc:sldLayoutMkLst>
        </pc:sldLayoutChg>
        <pc:sldLayoutChg chg="setBg">
          <pc:chgData name="kate Brunton" userId="d65ca91db3e48890" providerId="LiveId" clId="{41AE6983-B995-4827-A122-4B55F89992F4}" dt="2022-02-27T10:49:39.689" v="64"/>
          <pc:sldLayoutMkLst>
            <pc:docMk/>
            <pc:sldMasterMk cId="4067631990" sldId="2147483648"/>
            <pc:sldLayoutMk cId="536141996" sldId="2147483654"/>
          </pc:sldLayoutMkLst>
        </pc:sldLayoutChg>
        <pc:sldLayoutChg chg="setBg">
          <pc:chgData name="kate Brunton" userId="d65ca91db3e48890" providerId="LiveId" clId="{41AE6983-B995-4827-A122-4B55F89992F4}" dt="2022-02-27T10:49:39.689" v="64"/>
          <pc:sldLayoutMkLst>
            <pc:docMk/>
            <pc:sldMasterMk cId="4067631990" sldId="2147483648"/>
            <pc:sldLayoutMk cId="1135027706" sldId="2147483655"/>
          </pc:sldLayoutMkLst>
        </pc:sldLayoutChg>
        <pc:sldLayoutChg chg="setBg">
          <pc:chgData name="kate Brunton" userId="d65ca91db3e48890" providerId="LiveId" clId="{41AE6983-B995-4827-A122-4B55F89992F4}" dt="2022-02-27T10:49:39.689" v="64"/>
          <pc:sldLayoutMkLst>
            <pc:docMk/>
            <pc:sldMasterMk cId="4067631990" sldId="2147483648"/>
            <pc:sldLayoutMk cId="2564463406" sldId="2147483656"/>
          </pc:sldLayoutMkLst>
        </pc:sldLayoutChg>
        <pc:sldLayoutChg chg="setBg">
          <pc:chgData name="kate Brunton" userId="d65ca91db3e48890" providerId="LiveId" clId="{41AE6983-B995-4827-A122-4B55F89992F4}" dt="2022-02-27T10:49:39.689" v="64"/>
          <pc:sldLayoutMkLst>
            <pc:docMk/>
            <pc:sldMasterMk cId="4067631990" sldId="2147483648"/>
            <pc:sldLayoutMk cId="941352864" sldId="2147483657"/>
          </pc:sldLayoutMkLst>
        </pc:sldLayoutChg>
        <pc:sldLayoutChg chg="setBg">
          <pc:chgData name="kate Brunton" userId="d65ca91db3e48890" providerId="LiveId" clId="{41AE6983-B995-4827-A122-4B55F89992F4}" dt="2022-02-27T10:49:39.689" v="64"/>
          <pc:sldLayoutMkLst>
            <pc:docMk/>
            <pc:sldMasterMk cId="4067631990" sldId="2147483648"/>
            <pc:sldLayoutMk cId="2978349789" sldId="2147483658"/>
          </pc:sldLayoutMkLst>
        </pc:sldLayoutChg>
        <pc:sldLayoutChg chg="setBg">
          <pc:chgData name="kate Brunton" userId="d65ca91db3e48890" providerId="LiveId" clId="{41AE6983-B995-4827-A122-4B55F89992F4}" dt="2022-02-27T10:49:39.689" v="64"/>
          <pc:sldLayoutMkLst>
            <pc:docMk/>
            <pc:sldMasterMk cId="4067631990" sldId="2147483648"/>
            <pc:sldLayoutMk cId="374550428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9C1A-1A94-4037-8102-776944DD0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785FD-7FB1-4298-BA1F-E817C20F2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184F7-98BC-4E58-AD9B-1DA41E1E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86DA-091D-47DB-9E49-B1D00A798546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58183-9DCD-41D5-8236-7DC60DC5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D2EDA-1AF6-4057-B47F-B3015F9D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E26A-0358-4849-9517-F5FD5C651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08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6F3E0-29D5-45BE-93CF-7D6E21FAA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9308B4-BC82-4D3F-BF8E-5CA2EAD7B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827D2-52C8-4A84-9E27-E9DE8D58C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86DA-091D-47DB-9E49-B1D00A798546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B8746-D106-42B4-8D18-ED5BDBF8F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3844B-BB68-4FAB-9F1D-713E4A690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E26A-0358-4849-9517-F5FD5C651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34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B8E16A-DCEF-45B7-B172-DC651CC37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FA786-4F04-47AA-8F5C-D7BF81F7A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C76D7-4FA6-4610-9C56-15CC2022D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86DA-091D-47DB-9E49-B1D00A798546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613B1-7C47-45BD-8D28-91F6F75F6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397F7-4F12-4EC9-8C87-C0C2364D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E26A-0358-4849-9517-F5FD5C651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50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29377-34A3-4825-9138-E5490B13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75D66-B2F1-48D4-B9AC-5575C9A8D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18055-23A3-48B3-89E1-D471BB48D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86DA-091D-47DB-9E49-B1D00A798546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DFC40-63C3-463A-A951-D1F9BFC7E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B1C5-B6C0-4455-820A-59CE0711F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E26A-0358-4849-9517-F5FD5C651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4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95A2F-1783-4A5A-BED8-4FC230BDE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0CFB5-018E-4E21-99C1-929A90AF1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6D02B-2767-49D9-A3B6-BA772E10D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86DA-091D-47DB-9E49-B1D00A798546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8BC9F-8CD3-414D-919D-0C4A9F42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42000-32E7-4851-8B36-DE74AFB4E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E26A-0358-4849-9517-F5FD5C651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1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DD6BE-9E2C-440B-B64B-F483CEE71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AA6E4-BA5E-4EBC-92AE-53C4E93B0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0FD428-D395-473C-A95F-A4E471FB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EE027-F7A4-4FF7-B1CA-37F9BA2C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86DA-091D-47DB-9E49-B1D00A798546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46647-5ECD-4AEE-B781-D11C9F1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CC1E6-C34F-402C-9380-D157D6904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E26A-0358-4849-9517-F5FD5C651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41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00A95-DFFB-4EF9-98E9-9F5D1584D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A93A1-694A-497C-83BF-616F0FA0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1D261-863C-41EE-A514-971B9F0B7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FBF372-D325-49C2-9CAE-02D5A6E0A3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524303-3DCE-428E-B330-450F9B5E8C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085D45-DEF2-4C11-9686-647331E0D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86DA-091D-47DB-9E49-B1D00A798546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8B9B17-8020-442C-8BD4-7CF7D331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4F39C-11A5-422B-A24C-B4E6ADEA4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E26A-0358-4849-9517-F5FD5C651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02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6D188-947C-40DF-B709-0F260F715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2A956-FE57-4277-B62C-9DDE2B153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86DA-091D-47DB-9E49-B1D00A798546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130A94-5279-4FCE-A439-C129F9E84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764FAC-C86A-454C-BF3C-F26E2D1CB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E26A-0358-4849-9517-F5FD5C651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4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CC117-79B8-4CC8-9F6D-EF8585D4B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86DA-091D-47DB-9E49-B1D00A798546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9B0653-C9CC-4CCB-AD98-11D859066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5B61B-3027-4882-A09F-D014B762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E26A-0358-4849-9517-F5FD5C651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02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CBFA4-F666-41E5-B9E0-1780F94F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B9D3-B2FD-4694-B22D-8DD1E7898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9B6DB-F6B8-47C4-929F-B79BC4B2C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8C2D5-1A72-4685-B27B-7EFECB501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86DA-091D-47DB-9E49-B1D00A798546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62722-A762-427D-AA67-91DE0D42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6C13C-E3FB-44CE-83BA-8BC88D175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E26A-0358-4849-9517-F5FD5C651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46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FF5E1-5A33-4F71-BD33-8296176F4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0E2453-C289-4420-9A26-765A04E088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0DD803-552F-4AFA-9406-81DEB1495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1909F-958B-4E55-9903-A877510B0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86DA-091D-47DB-9E49-B1D00A798546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CD364-108F-49A3-BD97-F0D745BA8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925282-6BB8-42B9-A9D5-8DA69DCC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E26A-0358-4849-9517-F5FD5C651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35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CE764C-293B-4FB7-93DB-F2FC59FF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2F298-6B4B-434A-BDA3-340B637AB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8E6D7-D774-44C7-87E1-3FD86D825A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86DA-091D-47DB-9E49-B1D00A798546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913B5-27C8-4D6C-8310-61DDD7861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1696B-C2E0-49B0-B250-FA3CD1C40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E26A-0358-4849-9517-F5FD5C651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63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6918B-762B-4CB0-A782-5E31AF4F0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475" y="314325"/>
            <a:ext cx="9144000" cy="10620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u="sng" dirty="0">
                <a:latin typeface="Twinkl"/>
              </a:rPr>
              <a:t>Monday 28</a:t>
            </a:r>
            <a:r>
              <a:rPr lang="en-GB" u="sng" baseline="30000" dirty="0">
                <a:latin typeface="Twinkl"/>
              </a:rPr>
              <a:t>th</a:t>
            </a:r>
            <a:r>
              <a:rPr lang="en-GB" u="sng" dirty="0">
                <a:latin typeface="Twinkl"/>
              </a:rPr>
              <a:t> February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5125F-1048-42FC-88CA-F58B97FA4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2475" y="1743075"/>
            <a:ext cx="9144000" cy="4800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GB" sz="2800" u="sng" dirty="0">
                <a:solidFill>
                  <a:srgbClr val="7030A0"/>
                </a:solidFill>
                <a:latin typeface="Twinkl" pitchFamily="2" charset="0"/>
              </a:rPr>
              <a:t>Learning Intentions:</a:t>
            </a:r>
          </a:p>
          <a:p>
            <a:pPr algn="l"/>
            <a:r>
              <a:rPr lang="en-GB" sz="2800" dirty="0">
                <a:highlight>
                  <a:srgbClr val="FFFF00"/>
                </a:highlight>
                <a:latin typeface="Twinkl" pitchFamily="2" charset="0"/>
              </a:rPr>
              <a:t>3 and 4: </a:t>
            </a:r>
            <a:r>
              <a:rPr lang="en-GB" sz="2800" dirty="0">
                <a:latin typeface="Twinkl" pitchFamily="2" charset="0"/>
              </a:rPr>
              <a:t>I can identify features of a text using a similar model. </a:t>
            </a:r>
          </a:p>
          <a:p>
            <a:pPr algn="l"/>
            <a:endParaRPr lang="en-GB" sz="2800" dirty="0">
              <a:latin typeface="Twinkl" pitchFamily="2" charset="0"/>
            </a:endParaRPr>
          </a:p>
          <a:p>
            <a:pPr algn="l"/>
            <a:r>
              <a:rPr lang="en-GB" sz="2800" dirty="0">
                <a:highlight>
                  <a:srgbClr val="FFFF00"/>
                </a:highlight>
                <a:latin typeface="Twinkl" pitchFamily="2" charset="0"/>
              </a:rPr>
              <a:t>5 and 6: </a:t>
            </a:r>
            <a:r>
              <a:rPr lang="en-GB" sz="2800" dirty="0">
                <a:latin typeface="Twinkl" pitchFamily="2" charset="0"/>
              </a:rPr>
              <a:t>I can select the appropriate form and features of a text I am planning to write. </a:t>
            </a:r>
          </a:p>
          <a:p>
            <a:pPr algn="l"/>
            <a:endParaRPr lang="en-GB" sz="2800" dirty="0">
              <a:latin typeface="Twinkl" pitchFamily="2" charset="0"/>
            </a:endParaRPr>
          </a:p>
          <a:p>
            <a:r>
              <a:rPr lang="en-GB" sz="2800" u="sng" dirty="0">
                <a:solidFill>
                  <a:srgbClr val="FF0000"/>
                </a:solidFill>
                <a:latin typeface="Twinkl" pitchFamily="2" charset="0"/>
              </a:rPr>
              <a:t>LI: To identify the audience and purpose of a text. (Context: an information text)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37DBFA-755C-436D-BEE4-9AE35EA92265}"/>
              </a:ext>
            </a:extLst>
          </p:cNvPr>
          <p:cNvSpPr/>
          <p:nvPr/>
        </p:nvSpPr>
        <p:spPr>
          <a:xfrm>
            <a:off x="10189529" y="-70396"/>
            <a:ext cx="20024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rgbClr val="EB1DBF"/>
                </a:solidFill>
                <a:effectLst>
                  <a:reflection blurRad="6350" stA="53000" endA="300" endPos="35500" dir="5400000" sy="-90000" algn="bl" rotWithShape="0"/>
                </a:effectLst>
                <a:latin typeface="Twinkl" pitchFamily="2" charset="0"/>
              </a:rPr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211726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 group of men wearing hats&#10;&#10;Description automatically generated with medium confidence">
            <a:extLst>
              <a:ext uri="{FF2B5EF4-FFF2-40B4-BE49-F238E27FC236}">
                <a16:creationId xmlns:a16="http://schemas.microsoft.com/office/drawing/2014/main" id="{1ACD2750-AC14-4F1F-97BD-A9A48622C9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7905"/>
          <a:stretch/>
        </p:blipFill>
        <p:spPr bwMode="auto"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 group of men wearing hats&#10;&#10;Description automatically generated with medium confidence">
            <a:extLst>
              <a:ext uri="{FF2B5EF4-FFF2-40B4-BE49-F238E27FC236}">
                <a16:creationId xmlns:a16="http://schemas.microsoft.com/office/drawing/2014/main" id="{572D20C3-02A7-4CA4-9BEA-059DDDC9B7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2083"/>
          <a:stretch/>
        </p:blipFill>
        <p:spPr bwMode="auto"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5" name="Freeform: Shape 74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Freeform: Shape 76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B2FDB-62D2-435A-B3E7-2290B894C2AE}"/>
              </a:ext>
            </a:extLst>
          </p:cNvPr>
          <p:cNvSpPr/>
          <p:nvPr/>
        </p:nvSpPr>
        <p:spPr>
          <a:xfrm>
            <a:off x="448056" y="859536"/>
            <a:ext cx="4832802" cy="1243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 kern="1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Lesson Guide:</a:t>
            </a:r>
            <a:endParaRPr lang="en-US" sz="6600" b="1" kern="12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C0909-1298-4D4C-B4E1-7C6E4E71C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37" y="2465494"/>
            <a:ext cx="4892040" cy="366435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Today’s lesson will be split into </a:t>
            </a:r>
            <a:r>
              <a:rPr lang="en-US" sz="2400" b="1" dirty="0">
                <a:solidFill>
                  <a:schemeClr val="tx1"/>
                </a:solidFill>
              </a:rPr>
              <a:t>three</a:t>
            </a:r>
            <a:r>
              <a:rPr lang="en-US" sz="2400" dirty="0">
                <a:solidFill>
                  <a:schemeClr val="tx1"/>
                </a:solidFill>
              </a:rPr>
              <a:t> parts.</a:t>
            </a:r>
          </a:p>
          <a:p>
            <a:pPr marL="0"/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Firstly</a:t>
            </a:r>
            <a:r>
              <a:rPr lang="en-US" sz="2400" dirty="0">
                <a:solidFill>
                  <a:schemeClr val="tx1"/>
                </a:solidFill>
              </a:rPr>
              <a:t>, you will have a grammar starter. </a:t>
            </a:r>
          </a:p>
          <a:p>
            <a:r>
              <a:rPr lang="en-US" sz="2400" dirty="0">
                <a:solidFill>
                  <a:srgbClr val="00B050"/>
                </a:solidFill>
              </a:rPr>
              <a:t>Part 2</a:t>
            </a:r>
            <a:r>
              <a:rPr lang="en-US" sz="2400" dirty="0">
                <a:solidFill>
                  <a:schemeClr val="tx1"/>
                </a:solidFill>
              </a:rPr>
              <a:t>: Features of an information text.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Part 3</a:t>
            </a:r>
            <a:r>
              <a:rPr lang="en-US" sz="2400" dirty="0">
                <a:solidFill>
                  <a:schemeClr val="tx1"/>
                </a:solidFill>
              </a:rPr>
              <a:t>: Gathering facts on the Windrush – we will need as many as possible!</a:t>
            </a:r>
          </a:p>
          <a:p>
            <a:pPr marL="0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4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B91FA-42A3-4428-99CE-5BF0BB841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693" y="996950"/>
            <a:ext cx="10649608" cy="10123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GB" sz="2400" dirty="0">
              <a:solidFill>
                <a:srgbClr val="FF000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8000" dirty="0">
                <a:solidFill>
                  <a:srgbClr val="00B050"/>
                </a:solidFill>
                <a:latin typeface="XCCW Joined 1a" panose="03050602040000000000" pitchFamily="66" charset="0"/>
              </a:rPr>
              <a:t>Complete underneath your </a:t>
            </a:r>
            <a:r>
              <a:rPr lang="en-GB" sz="8000" b="1" dirty="0">
                <a:solidFill>
                  <a:srgbClr val="00B050"/>
                </a:solidFill>
                <a:latin typeface="XCCW Joined 1a" panose="03050602040000000000" pitchFamily="66" charset="0"/>
              </a:rPr>
              <a:t>LI. </a:t>
            </a:r>
            <a:endParaRPr lang="en-GB" sz="8000" dirty="0">
              <a:solidFill>
                <a:srgbClr val="00B05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8000" dirty="0">
                <a:solidFill>
                  <a:srgbClr val="00B050"/>
                </a:solidFill>
                <a:latin typeface="XCCW Joined 1a" panose="03050602040000000000" pitchFamily="66" charset="0"/>
              </a:rPr>
              <a:t>Write the heading, </a:t>
            </a:r>
            <a:r>
              <a:rPr lang="en-GB" sz="8000" b="1" u="sng" dirty="0">
                <a:solidFill>
                  <a:srgbClr val="00B050"/>
                </a:solidFill>
                <a:latin typeface="XCCW Joined 1a" panose="03050602040000000000" pitchFamily="66" charset="0"/>
              </a:rPr>
              <a:t>‘GPS starter: Word classes – Verbs’</a:t>
            </a:r>
          </a:p>
          <a:p>
            <a:pPr marL="0" indent="0">
              <a:buNone/>
            </a:pPr>
            <a:endParaRPr lang="en-GB" sz="8000" b="1" u="sng" dirty="0">
              <a:solidFill>
                <a:srgbClr val="00B05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GB" sz="8000" b="1" u="sng" dirty="0">
              <a:solidFill>
                <a:srgbClr val="FF0000"/>
              </a:solidFill>
              <a:latin typeface="XCCW Joined 1a" panose="03050602040000000000" pitchFamily="66" charset="0"/>
            </a:endParaRPr>
          </a:p>
          <a:p>
            <a:pPr marL="0" indent="0" algn="ctr">
              <a:buNone/>
            </a:pPr>
            <a:endParaRPr lang="en-GB" sz="8000" dirty="0">
              <a:solidFill>
                <a:srgbClr val="FF0000"/>
              </a:solidFill>
              <a:latin typeface="Twinkl"/>
            </a:endParaRPr>
          </a:p>
          <a:p>
            <a:pPr marL="0" indent="0" algn="ctr">
              <a:buNone/>
            </a:pPr>
            <a:endParaRPr lang="en-GB" sz="3600" dirty="0">
              <a:latin typeface="Twinkl"/>
            </a:endParaRP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1C7436-4B27-49E6-9A62-2202D6850234}"/>
              </a:ext>
            </a:extLst>
          </p:cNvPr>
          <p:cNvSpPr/>
          <p:nvPr/>
        </p:nvSpPr>
        <p:spPr>
          <a:xfrm>
            <a:off x="363187" y="7577"/>
            <a:ext cx="11124621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dirty="0">
                <a:ln w="12700">
                  <a:solidFill>
                    <a:srgbClr val="5B9BD5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GPS Starter: Word </a:t>
            </a:r>
            <a:r>
              <a:rPr kumimoji="0" lang="en-US" sz="4000" b="1" i="0" u="sng" strike="noStrike" kern="1200" cap="none" spc="0" normalizeH="0" baseline="0" noProof="0" dirty="0" err="1">
                <a:ln w="12700">
                  <a:solidFill>
                    <a:srgbClr val="5B9BD5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classe</a:t>
            </a:r>
            <a:r>
              <a:rPr lang="en-US" sz="4000" b="1" u="sng" dirty="0">
                <a:ln w="12700">
                  <a:solidFill>
                    <a:srgbClr val="5B9BD5"/>
                  </a:solidFill>
                  <a:prstDash val="solid"/>
                </a:ln>
                <a:solidFill>
                  <a:prstClr val="black"/>
                </a:solidFill>
                <a:latin typeface="Calibri"/>
              </a:rPr>
              <a:t>s - Adverbs</a:t>
            </a:r>
            <a:endParaRPr kumimoji="0" lang="en-US" sz="4000" b="1" i="0" u="sng" strike="noStrike" kern="1200" cap="none" spc="0" normalizeH="0" baseline="0" noProof="0" dirty="0">
              <a:ln w="12700">
                <a:solidFill>
                  <a:srgbClr val="5B9BD5"/>
                </a:solidFill>
                <a:prstDash val="solid"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4D74EB-A179-41A9-9231-E4985CD49B13}"/>
              </a:ext>
            </a:extLst>
          </p:cNvPr>
          <p:cNvSpPr txBox="1"/>
          <p:nvPr/>
        </p:nvSpPr>
        <p:spPr>
          <a:xfrm>
            <a:off x="486722" y="2439004"/>
            <a:ext cx="10877550" cy="43704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Different words can be grouped together based on what job they ‘do’ in a sentence.</a:t>
            </a:r>
          </a:p>
          <a:p>
            <a:r>
              <a:rPr lang="en-GB" sz="2000" dirty="0"/>
              <a:t>We will be continuing to look at different </a:t>
            </a:r>
            <a:r>
              <a:rPr lang="en-GB" sz="2000" b="1" dirty="0"/>
              <a:t>word classes </a:t>
            </a:r>
            <a:r>
              <a:rPr lang="en-GB" sz="2000" dirty="0"/>
              <a:t>each day. </a:t>
            </a:r>
          </a:p>
          <a:p>
            <a:r>
              <a:rPr lang="en-GB" sz="2000" dirty="0"/>
              <a:t>Today we are focusing on </a:t>
            </a:r>
            <a:r>
              <a:rPr lang="en-GB" sz="2000" b="1" dirty="0"/>
              <a:t>VERBS. </a:t>
            </a:r>
          </a:p>
          <a:p>
            <a:endParaRPr lang="en-GB" sz="2000" dirty="0"/>
          </a:p>
          <a:p>
            <a:pPr algn="l"/>
            <a:r>
              <a:rPr lang="en-GB" sz="2000" b="0" i="0" dirty="0">
                <a:solidFill>
                  <a:srgbClr val="231F20"/>
                </a:solidFill>
                <a:effectLst/>
                <a:latin typeface="ReithSans"/>
              </a:rPr>
              <a:t>A </a:t>
            </a:r>
            <a:r>
              <a:rPr lang="en-GB" sz="2000" b="1" i="0" dirty="0">
                <a:solidFill>
                  <a:srgbClr val="231F20"/>
                </a:solidFill>
                <a:effectLst/>
                <a:latin typeface="ReithSans"/>
              </a:rPr>
              <a:t>verb </a:t>
            </a:r>
            <a:r>
              <a:rPr lang="en-GB" sz="2000" i="0" dirty="0">
                <a:solidFill>
                  <a:srgbClr val="231F20"/>
                </a:solidFill>
                <a:effectLst/>
                <a:latin typeface="ReithSans"/>
              </a:rPr>
              <a:t>is an action/doing word.</a:t>
            </a:r>
            <a:endParaRPr lang="en-GB" sz="2000" b="0" i="0" dirty="0">
              <a:solidFill>
                <a:srgbClr val="231F20"/>
              </a:solidFill>
              <a:effectLst/>
              <a:latin typeface="ReithSans"/>
            </a:endParaRPr>
          </a:p>
          <a:p>
            <a:pPr algn="l"/>
            <a:r>
              <a:rPr lang="en-GB" sz="2000" dirty="0">
                <a:solidFill>
                  <a:srgbClr val="FF0000"/>
                </a:solidFill>
                <a:highlight>
                  <a:srgbClr val="FFFF00"/>
                </a:highlight>
                <a:latin typeface="ReithSans"/>
              </a:rPr>
              <a:t>E.G. </a:t>
            </a:r>
            <a:r>
              <a:rPr lang="en-GB" sz="2000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ReithSans"/>
              </a:rPr>
              <a:t>He </a:t>
            </a:r>
            <a:r>
              <a:rPr lang="en-GB" sz="2000" b="0" i="0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ReithSans"/>
              </a:rPr>
              <a:t>ate</a:t>
            </a:r>
            <a:r>
              <a:rPr lang="en-GB" sz="2000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ReithSans"/>
              </a:rPr>
              <a:t> his lunch.</a:t>
            </a:r>
          </a:p>
          <a:p>
            <a:pPr algn="l"/>
            <a:r>
              <a:rPr lang="en-GB" sz="2000" b="0" i="0" dirty="0">
                <a:solidFill>
                  <a:srgbClr val="231F20"/>
                </a:solidFill>
                <a:effectLst/>
                <a:latin typeface="ReithSans"/>
              </a:rPr>
              <a:t>The word ‘ate’ is the action in this sentence.</a:t>
            </a:r>
          </a:p>
          <a:p>
            <a:pPr algn="l"/>
            <a:endParaRPr lang="en-GB" sz="2000" b="0" i="0" dirty="0">
              <a:solidFill>
                <a:srgbClr val="231F20"/>
              </a:solidFill>
              <a:effectLst/>
              <a:latin typeface="ReithSans"/>
            </a:endParaRPr>
          </a:p>
          <a:p>
            <a:pPr algn="l"/>
            <a:r>
              <a:rPr lang="en-GB" sz="2000" b="1" i="0" dirty="0">
                <a:solidFill>
                  <a:srgbClr val="231F20"/>
                </a:solidFill>
                <a:effectLst/>
                <a:latin typeface="ReithSans"/>
              </a:rPr>
              <a:t>How do we make them more interesting?</a:t>
            </a:r>
          </a:p>
          <a:p>
            <a:pPr algn="l"/>
            <a:r>
              <a:rPr lang="en-GB" sz="2000" dirty="0">
                <a:solidFill>
                  <a:srgbClr val="231F20"/>
                </a:solidFill>
                <a:latin typeface="ReithSans"/>
              </a:rPr>
              <a:t>We can use powerful verbs to add more interesting detail to our sentences. </a:t>
            </a:r>
            <a:endParaRPr lang="en-GB" sz="2000" b="0" i="0" dirty="0">
              <a:solidFill>
                <a:srgbClr val="231F20"/>
              </a:solidFill>
              <a:effectLst/>
              <a:latin typeface="ReithSans"/>
            </a:endParaRPr>
          </a:p>
          <a:p>
            <a:pPr algn="l"/>
            <a:r>
              <a:rPr lang="en-GB" sz="2000" dirty="0">
                <a:solidFill>
                  <a:srgbClr val="231F20"/>
                </a:solidFill>
                <a:latin typeface="ReithSans"/>
              </a:rPr>
              <a:t>E.G. </a:t>
            </a:r>
            <a:r>
              <a:rPr lang="en-GB" sz="2000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ReithSans"/>
              </a:rPr>
              <a:t>He gobbled up his lunch.</a:t>
            </a:r>
          </a:p>
          <a:p>
            <a:pPr algn="l"/>
            <a:endParaRPr lang="en-GB" sz="2000" b="0" i="0" dirty="0">
              <a:solidFill>
                <a:srgbClr val="FF0000"/>
              </a:solidFill>
              <a:effectLst/>
              <a:highlight>
                <a:srgbClr val="FFFF00"/>
              </a:highlight>
              <a:latin typeface="ReithSans"/>
            </a:endParaRPr>
          </a:p>
          <a:p>
            <a:pPr algn="l"/>
            <a:r>
              <a:rPr lang="en-GB" sz="2000" dirty="0">
                <a:solidFill>
                  <a:srgbClr val="231F20"/>
                </a:solidFill>
                <a:latin typeface="ReithSans"/>
              </a:rPr>
              <a:t>E.G. 2</a:t>
            </a:r>
            <a:r>
              <a:rPr lang="en-GB" sz="2000" b="0" i="0" dirty="0">
                <a:solidFill>
                  <a:srgbClr val="231F20"/>
                </a:solidFill>
                <a:effectLst/>
                <a:latin typeface="ReithSans"/>
              </a:rPr>
              <a:t> </a:t>
            </a:r>
            <a:r>
              <a:rPr lang="en-GB" sz="2000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ReithSans"/>
              </a:rPr>
              <a:t>He devoured his lunch.</a:t>
            </a:r>
            <a:endParaRPr lang="en-GB" sz="2000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D4AFF6-7686-483E-AE7B-1C7FCCC501C6}"/>
              </a:ext>
            </a:extLst>
          </p:cNvPr>
          <p:cNvSpPr txBox="1"/>
          <p:nvPr/>
        </p:nvSpPr>
        <p:spPr>
          <a:xfrm>
            <a:off x="9103388" y="5484576"/>
            <a:ext cx="287971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XCCW Joined 1a" panose="03050602040000000000" pitchFamily="66" charset="0"/>
                <a:ea typeface="+mn-ea"/>
                <a:cs typeface="+mn-cs"/>
              </a:rPr>
              <a:t>Hands-up: can you think of any other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XCCW Joined 1a" panose="03050602040000000000" pitchFamily="66" charset="0"/>
                <a:ea typeface="+mn-ea"/>
                <a:cs typeface="+mn-cs"/>
              </a:rPr>
              <a:t>verbs 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XCCW Joined 1a" panose="03050602040000000000" pitchFamily="66" charset="0"/>
                <a:ea typeface="+mn-ea"/>
                <a:cs typeface="+mn-cs"/>
              </a:rPr>
              <a:t>for ate?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538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3B0652-5364-4105-BC20-FAB70CABE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2" y="338137"/>
            <a:ext cx="4543425" cy="58578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089B82-DD90-4E69-9A59-509B8A531B46}"/>
              </a:ext>
            </a:extLst>
          </p:cNvPr>
          <p:cNvSpPr txBox="1"/>
          <p:nvPr/>
        </p:nvSpPr>
        <p:spPr>
          <a:xfrm>
            <a:off x="5770880" y="640080"/>
            <a:ext cx="5669280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Some of you may have a task which looks like this. </a:t>
            </a:r>
          </a:p>
          <a:p>
            <a:endParaRPr lang="en-GB" sz="2400" dirty="0"/>
          </a:p>
          <a:p>
            <a:r>
              <a:rPr lang="en-GB" sz="2400" dirty="0"/>
              <a:t>Please complete it on the sheet and make you have glued it in </a:t>
            </a:r>
            <a:r>
              <a:rPr lang="en-GB" sz="2400" b="1" dirty="0"/>
              <a:t>neatly </a:t>
            </a:r>
            <a:r>
              <a:rPr lang="en-GB" sz="2400" dirty="0"/>
              <a:t>underneath your heading.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FF0000"/>
                </a:solidFill>
              </a:rPr>
              <a:t>*Freya, Ely, </a:t>
            </a:r>
            <a:r>
              <a:rPr lang="en-GB" sz="2400" dirty="0" err="1">
                <a:solidFill>
                  <a:srgbClr val="FF0000"/>
                </a:solidFill>
              </a:rPr>
              <a:t>Alsie</a:t>
            </a:r>
            <a:r>
              <a:rPr lang="en-GB" sz="2400" dirty="0">
                <a:solidFill>
                  <a:srgbClr val="FF0000"/>
                </a:solidFill>
              </a:rPr>
              <a:t>, Joey, Jack L*</a:t>
            </a:r>
          </a:p>
        </p:txBody>
      </p:sp>
    </p:spTree>
    <p:extLst>
      <p:ext uri="{BB962C8B-B14F-4D97-AF65-F5344CB8AC3E}">
        <p14:creationId xmlns:p14="http://schemas.microsoft.com/office/powerpoint/2010/main" val="121872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69001E-7EC3-4D7E-BA78-898549903613}"/>
              </a:ext>
            </a:extLst>
          </p:cNvPr>
          <p:cNvSpPr txBox="1"/>
          <p:nvPr/>
        </p:nvSpPr>
        <p:spPr>
          <a:xfrm>
            <a:off x="7924800" y="245745"/>
            <a:ext cx="3923164" cy="6370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Answer the SATs questions as a </a:t>
            </a: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whole class.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u="sng" dirty="0">
              <a:solidFill>
                <a:srgbClr val="FF0000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Afterwards: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noProof="0" dirty="0">
                <a:solidFill>
                  <a:srgbClr val="231F20"/>
                </a:solidFill>
                <a:latin typeface="ReithSans"/>
              </a:rPr>
              <a:t>Write the sentences and underline the verb/s.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1" i="0" u="none" strike="noStrike" kern="1200" cap="none" spc="0" normalizeH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ReithSans"/>
                <a:ea typeface="+mn-ea"/>
                <a:cs typeface="+mn-cs"/>
              </a:rPr>
              <a:t>I opened the door slowly.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2400" b="1" dirty="0">
                <a:solidFill>
                  <a:srgbClr val="231F20"/>
                </a:solidFill>
                <a:latin typeface="ReithSans"/>
              </a:rPr>
              <a:t>Charlie demolished his breakfast.</a:t>
            </a:r>
            <a:endParaRPr lang="en-GB" sz="2400" b="1" noProof="0" dirty="0">
              <a:solidFill>
                <a:srgbClr val="231F20"/>
              </a:solidFill>
              <a:latin typeface="ReithSan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2400" b="1" noProof="0" dirty="0">
                <a:solidFill>
                  <a:srgbClr val="231F20"/>
                </a:solidFill>
                <a:latin typeface="ReithSans"/>
              </a:rPr>
              <a:t>Stretching slowly, Lenny trotted towards the back door.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Challenge (if you’re finished):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Create your own sentences using INTERESTING verbs. </a:t>
            </a:r>
            <a:r>
              <a:rPr lang="en-GB" sz="2400" dirty="0">
                <a:solidFill>
                  <a:srgbClr val="FF0000"/>
                </a:solidFill>
                <a:latin typeface="Calibri"/>
              </a:rPr>
              <a:t>Underline the ones you have used.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A8DCC8-4E8C-4BC9-8F3B-30CA987D2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166370"/>
            <a:ext cx="6884670" cy="20556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DE2203-D95C-4305-9A31-716B2A7113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" y="2533592"/>
            <a:ext cx="7371801" cy="420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9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C17FF-9935-47F0-BFA4-10E7C4111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1925"/>
            <a:ext cx="10820400" cy="85659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800" b="1" dirty="0"/>
              <a:t>Information texts: what are they?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2899F-5EEB-476F-81C1-ACA660950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12" y="1309043"/>
            <a:ext cx="4498988" cy="53870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/>
              <a:t>We are going to write our own </a:t>
            </a:r>
            <a:r>
              <a:rPr lang="en-GB" sz="2400" b="1" dirty="0"/>
              <a:t>information text </a:t>
            </a:r>
            <a:r>
              <a:rPr lang="en-GB" sz="2400" dirty="0"/>
              <a:t>based on The Windrush. </a:t>
            </a:r>
          </a:p>
          <a:p>
            <a:r>
              <a:rPr lang="en-GB" sz="2400" dirty="0"/>
              <a:t>An information text is a piece of non-fiction writing which gives information about a particular thing (for example: Cleopatra, Ancient Egypt, recycling or volcanoes). </a:t>
            </a:r>
          </a:p>
          <a:p>
            <a:r>
              <a:rPr lang="en-GB" sz="2400" dirty="0"/>
              <a:t>Information texts are sometimes called non-chronological reports, because they are giving information about something without mentioning the order in which it happened.</a:t>
            </a: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BFA270-C605-45D0-8A64-82B033F72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8641" y="1644323"/>
            <a:ext cx="3999521" cy="4366895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85E852A1-9A98-453A-BCF8-EEF98E6E1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524" y="1182062"/>
            <a:ext cx="2606676" cy="364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259CD08-1961-4B29-ACEA-F3C3FA568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9377" y="4385458"/>
            <a:ext cx="3417570" cy="225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3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716B8-8226-4839-9E82-574F1B3AE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2008" y="2676525"/>
            <a:ext cx="7195641" cy="39376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 sz="1800" dirty="0">
                <a:latin typeface="Twinkl" pitchFamily="2" charset="0"/>
              </a:rPr>
              <a:t>Before we begin writing our </a:t>
            </a:r>
            <a:r>
              <a:rPr lang="en-US" sz="1800" b="1" dirty="0">
                <a:latin typeface="Twinkl" pitchFamily="2" charset="0"/>
              </a:rPr>
              <a:t>information texts, </a:t>
            </a:r>
            <a:r>
              <a:rPr lang="en-US" sz="1800" dirty="0">
                <a:latin typeface="Twinkl" pitchFamily="2" charset="0"/>
              </a:rPr>
              <a:t>we need to understand what features it is made up from, and what a complete one looks like.</a:t>
            </a:r>
          </a:p>
          <a:p>
            <a:pPr marL="0"/>
            <a:endParaRPr lang="en-US" sz="1800" dirty="0">
              <a:latin typeface="Twinkl" pitchFamily="2" charset="0"/>
            </a:endParaRPr>
          </a:p>
          <a:p>
            <a:pPr marL="0"/>
            <a:r>
              <a:rPr lang="en-US" sz="1800" dirty="0">
                <a:latin typeface="Twinkl" pitchFamily="2" charset="0"/>
              </a:rPr>
              <a:t>To help us with that, we can use non-fiction shapes. Here are the shapes that make up an </a:t>
            </a:r>
            <a:r>
              <a:rPr lang="en-US" sz="1800" b="1" dirty="0">
                <a:latin typeface="Twinkl" pitchFamily="2" charset="0"/>
              </a:rPr>
              <a:t>information text.</a:t>
            </a:r>
          </a:p>
          <a:p>
            <a:pPr marL="0"/>
            <a:endParaRPr lang="en-US" sz="1800" b="1" dirty="0">
              <a:latin typeface="Twinkl" pitchFamily="2" charset="0"/>
            </a:endParaRPr>
          </a:p>
          <a:p>
            <a:pPr marL="0"/>
            <a:r>
              <a:rPr lang="en-US" sz="1800" b="1" dirty="0">
                <a:latin typeface="Twinkl" pitchFamily="2" charset="0"/>
              </a:rPr>
              <a:t>TASK: Look through the information text example (1 between 2). Can you label the features on the side? You may write on the information text.</a:t>
            </a:r>
          </a:p>
          <a:p>
            <a:pPr marL="0"/>
            <a:endParaRPr lang="en-US" sz="1800" b="1" dirty="0">
              <a:solidFill>
                <a:srgbClr val="FFFFFF"/>
              </a:solidFill>
              <a:latin typeface="Twinkl" pitchFamily="2" charset="0"/>
            </a:endParaRPr>
          </a:p>
          <a:p>
            <a:pPr marL="0" indent="0" algn="ctr">
              <a:buNone/>
            </a:pPr>
            <a:r>
              <a:rPr lang="en-US" sz="1800" b="1" dirty="0">
                <a:solidFill>
                  <a:srgbClr val="FF0000"/>
                </a:solidFill>
                <a:latin typeface="Twinkl" pitchFamily="2" charset="0"/>
              </a:rPr>
              <a:t>*See how many shapes you can identify the meaning of.*</a:t>
            </a:r>
            <a:endParaRPr lang="en-US" sz="1800" dirty="0">
              <a:solidFill>
                <a:srgbClr val="FF0000"/>
              </a:solidFill>
              <a:latin typeface="Twinkl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DE18607-2053-43B4-8301-D22DAB9E294A}"/>
              </a:ext>
            </a:extLst>
          </p:cNvPr>
          <p:cNvSpPr txBox="1"/>
          <p:nvPr/>
        </p:nvSpPr>
        <p:spPr>
          <a:xfrm>
            <a:off x="7785703" y="1241235"/>
            <a:ext cx="22656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Heading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7EF50F2-BFFE-4D52-BEA5-9F095CAFE02F}"/>
              </a:ext>
            </a:extLst>
          </p:cNvPr>
          <p:cNvSpPr txBox="1"/>
          <p:nvPr/>
        </p:nvSpPr>
        <p:spPr>
          <a:xfrm>
            <a:off x="5174617" y="1734312"/>
            <a:ext cx="19184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Introduction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93B4C5-C244-4DAF-AA6D-07944C2EC6FA}"/>
              </a:ext>
            </a:extLst>
          </p:cNvPr>
          <p:cNvSpPr txBox="1"/>
          <p:nvPr/>
        </p:nvSpPr>
        <p:spPr>
          <a:xfrm>
            <a:off x="3001056" y="1579502"/>
            <a:ext cx="155715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Sub-heading and topic information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5877979-2B95-4768-ADBD-1007834733DC}"/>
              </a:ext>
            </a:extLst>
          </p:cNvPr>
          <p:cNvSpPr txBox="1"/>
          <p:nvPr/>
        </p:nvSpPr>
        <p:spPr>
          <a:xfrm>
            <a:off x="356831" y="1641789"/>
            <a:ext cx="22656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Fascinating Facts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ABBAE05-1094-45F5-9A5E-29C8EECBB71D}"/>
              </a:ext>
            </a:extLst>
          </p:cNvPr>
          <p:cNvSpPr txBox="1"/>
          <p:nvPr/>
        </p:nvSpPr>
        <p:spPr>
          <a:xfrm>
            <a:off x="318080" y="6196816"/>
            <a:ext cx="22656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Glossary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24367F6-B091-48E0-A672-10CA94B689DD}"/>
              </a:ext>
            </a:extLst>
          </p:cNvPr>
          <p:cNvSpPr txBox="1"/>
          <p:nvPr/>
        </p:nvSpPr>
        <p:spPr>
          <a:xfrm>
            <a:off x="322501" y="3842797"/>
            <a:ext cx="226568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Labelled photograph with caption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3BF7D0-6920-422A-B7F8-D8722C052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6319" y="242220"/>
            <a:ext cx="2076450" cy="876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BCBA5A-C765-4C17-A700-858D23223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9670" y="242220"/>
            <a:ext cx="592660" cy="10763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F446C4C-6DC2-42D0-A63D-3DB9C491D2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7669" y="224450"/>
            <a:ext cx="923925" cy="12573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3247FB2-CEC6-41A9-A987-4DC70F2629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0408" y="377341"/>
            <a:ext cx="1285875" cy="10858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1D1FCAF-11A4-4CAE-9CB3-073A89D8AA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728" y="4899259"/>
            <a:ext cx="959233" cy="11239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57990D7-188D-441D-83C8-7BCC2547AB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1371" y="2489778"/>
            <a:ext cx="956367" cy="113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81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C8B64D-E61B-42F0-98ED-C53C53FEF2DF}"/>
              </a:ext>
            </a:extLst>
          </p:cNvPr>
          <p:cNvSpPr/>
          <p:nvPr/>
        </p:nvSpPr>
        <p:spPr>
          <a:xfrm>
            <a:off x="436631" y="0"/>
            <a:ext cx="391781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Part 3</a:t>
            </a:r>
            <a:endParaRPr lang="en-US" sz="115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DF9964-A0C5-4FA9-B283-059E5CFE15FF}"/>
              </a:ext>
            </a:extLst>
          </p:cNvPr>
          <p:cNvSpPr txBox="1"/>
          <p:nvPr/>
        </p:nvSpPr>
        <p:spPr>
          <a:xfrm>
            <a:off x="436631" y="1938555"/>
            <a:ext cx="7400925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It is now time to begin your research! Stick in your picture </a:t>
            </a:r>
            <a:r>
              <a:rPr lang="en-GB" sz="2400" b="1" dirty="0"/>
              <a:t>neatly.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There will be 4 different postcards to get your facts from.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Write down the name at the top of the postcard and underline it (do this for each one).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Your facts can go underneath.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Take the </a:t>
            </a:r>
            <a:r>
              <a:rPr lang="en-GB" sz="2400" b="1" dirty="0"/>
              <a:t>facts only </a:t>
            </a:r>
            <a:r>
              <a:rPr lang="en-GB" sz="2400" dirty="0"/>
              <a:t>from the postcards, and write them down using bullet points.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Spend 5-10 minutes using each one.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F074397-8DDC-48D7-A77B-BA730EC96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249873"/>
            <a:ext cx="3670613" cy="244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DFCFE1-2DE7-4EF2-ACB9-7B8FB55E6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2826923"/>
            <a:ext cx="3670613" cy="200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AF45DC48-B94C-4060-BA98-2EAB3EADA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345" y="4747181"/>
            <a:ext cx="3045276" cy="195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020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DA954-FFE5-46E1-9704-2D6FA15DD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3995" y="222250"/>
            <a:ext cx="2926080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u="sng" dirty="0"/>
              <a:t>James:</a:t>
            </a:r>
          </a:p>
          <a:p>
            <a:r>
              <a:rPr lang="en-GB" dirty="0"/>
              <a:t>The boat docked on 22</a:t>
            </a:r>
            <a:r>
              <a:rPr lang="en-GB" baseline="30000" dirty="0"/>
              <a:t>nd</a:t>
            </a:r>
            <a:r>
              <a:rPr lang="en-GB" dirty="0"/>
              <a:t> June at Tilbury Docks, Essex.</a:t>
            </a:r>
          </a:p>
          <a:p>
            <a:r>
              <a:rPr lang="en-GB" dirty="0"/>
              <a:t>Travelled across the Atlantic. </a:t>
            </a:r>
          </a:p>
          <a:p>
            <a:r>
              <a:rPr lang="en-GB" dirty="0"/>
              <a:t>493 passengers from Jamaica. </a:t>
            </a:r>
          </a:p>
          <a:p>
            <a:r>
              <a:rPr lang="en-GB" dirty="0"/>
              <a:t>They were the first immigrants who came to the UK after WW2.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E5FA4A-7DE3-42CD-9230-EA31BB03F07C}"/>
              </a:ext>
            </a:extLst>
          </p:cNvPr>
          <p:cNvSpPr/>
          <p:nvPr/>
        </p:nvSpPr>
        <p:spPr>
          <a:xfrm>
            <a:off x="436631" y="0"/>
            <a:ext cx="625944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Example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E11B03-242A-407E-B4FD-E3E91EDC8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" y="2757487"/>
            <a:ext cx="842962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805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658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ReithSans</vt:lpstr>
      <vt:lpstr>Twinkl</vt:lpstr>
      <vt:lpstr>XCCW Joined 1a</vt:lpstr>
      <vt:lpstr>Office Theme</vt:lpstr>
      <vt:lpstr>Monday 28th February</vt:lpstr>
      <vt:lpstr>PowerPoint Presentation</vt:lpstr>
      <vt:lpstr>PowerPoint Presentation</vt:lpstr>
      <vt:lpstr>PowerPoint Presentation</vt:lpstr>
      <vt:lpstr>PowerPoint Presentation</vt:lpstr>
      <vt:lpstr>Information texts: what are they?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Brunton</dc:creator>
  <cp:lastModifiedBy>kate Brunton</cp:lastModifiedBy>
  <cp:revision>13</cp:revision>
  <dcterms:created xsi:type="dcterms:W3CDTF">2022-01-04T20:09:10Z</dcterms:created>
  <dcterms:modified xsi:type="dcterms:W3CDTF">2022-02-27T20:10:10Z</dcterms:modified>
</cp:coreProperties>
</file>