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8" r:id="rId3"/>
    <p:sldId id="368" r:id="rId4"/>
    <p:sldId id="428" r:id="rId5"/>
    <p:sldId id="427" r:id="rId6"/>
    <p:sldId id="273" r:id="rId7"/>
    <p:sldId id="431" r:id="rId8"/>
    <p:sldId id="432" r:id="rId9"/>
    <p:sldId id="417" r:id="rId10"/>
    <p:sldId id="401" r:id="rId11"/>
    <p:sldId id="402" r:id="rId12"/>
    <p:sldId id="437" r:id="rId13"/>
    <p:sldId id="433" r:id="rId14"/>
    <p:sldId id="435" r:id="rId15"/>
    <p:sldId id="434" r:id="rId16"/>
    <p:sldId id="436" r:id="rId17"/>
    <p:sldId id="42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1D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293BF8-C19A-4E77-8521-895FB64C61F1}" v="1255" dt="2022-03-06T10:17:58.1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e Brunton" userId="d65ca91db3e48890" providerId="LiveId" clId="{B8293BF8-C19A-4E77-8521-895FB64C61F1}"/>
    <pc:docChg chg="undo custSel addSld modSld">
      <pc:chgData name="kate Brunton" userId="d65ca91db3e48890" providerId="LiveId" clId="{B8293BF8-C19A-4E77-8521-895FB64C61F1}" dt="2022-03-06T10:21:05.080" v="2498" actId="20577"/>
      <pc:docMkLst>
        <pc:docMk/>
      </pc:docMkLst>
      <pc:sldChg chg="modSp mod">
        <pc:chgData name="kate Brunton" userId="d65ca91db3e48890" providerId="LiveId" clId="{B8293BF8-C19A-4E77-8521-895FB64C61F1}" dt="2022-03-06T10:09:55.507" v="1669" actId="5793"/>
        <pc:sldMkLst>
          <pc:docMk/>
          <pc:sldMk cId="2117262546" sldId="258"/>
        </pc:sldMkLst>
        <pc:spChg chg="mod">
          <ac:chgData name="kate Brunton" userId="d65ca91db3e48890" providerId="LiveId" clId="{B8293BF8-C19A-4E77-8521-895FB64C61F1}" dt="2022-03-06T10:09:55.507" v="1669" actId="5793"/>
          <ac:spMkLst>
            <pc:docMk/>
            <pc:sldMk cId="2117262546" sldId="258"/>
            <ac:spMk id="2" creationId="{05C6918B-762B-4CB0-A782-5E31AF4F0939}"/>
          </ac:spMkLst>
        </pc:spChg>
      </pc:sldChg>
      <pc:sldChg chg="modSp mod">
        <pc:chgData name="kate Brunton" userId="d65ca91db3e48890" providerId="LiveId" clId="{B8293BF8-C19A-4E77-8521-895FB64C61F1}" dt="2022-03-06T09:45:24.003" v="700" actId="20577"/>
        <pc:sldMkLst>
          <pc:docMk/>
          <pc:sldMk cId="3979755420" sldId="401"/>
        </pc:sldMkLst>
        <pc:spChg chg="mod">
          <ac:chgData name="kate Brunton" userId="d65ca91db3e48890" providerId="LiveId" clId="{B8293BF8-C19A-4E77-8521-895FB64C61F1}" dt="2022-03-06T09:43:11.033" v="368" actId="313"/>
          <ac:spMkLst>
            <pc:docMk/>
            <pc:sldMk cId="3979755420" sldId="401"/>
            <ac:spMk id="3" creationId="{4399165A-F730-4028-AA43-24372B504439}"/>
          </ac:spMkLst>
        </pc:spChg>
        <pc:spChg chg="mod">
          <ac:chgData name="kate Brunton" userId="d65ca91db3e48890" providerId="LiveId" clId="{B8293BF8-C19A-4E77-8521-895FB64C61F1}" dt="2022-03-06T09:45:24.003" v="700" actId="20577"/>
          <ac:spMkLst>
            <pc:docMk/>
            <pc:sldMk cId="3979755420" sldId="401"/>
            <ac:spMk id="16" creationId="{EA5E6587-A8BA-4DAF-87D2-CB9C4CD8295E}"/>
          </ac:spMkLst>
        </pc:spChg>
      </pc:sldChg>
      <pc:sldChg chg="addSp delSp modSp mod">
        <pc:chgData name="kate Brunton" userId="d65ca91db3e48890" providerId="LiveId" clId="{B8293BF8-C19A-4E77-8521-895FB64C61F1}" dt="2022-03-06T09:48:40.048" v="1016" actId="2711"/>
        <pc:sldMkLst>
          <pc:docMk/>
          <pc:sldMk cId="3402312786" sldId="402"/>
        </pc:sldMkLst>
        <pc:spChg chg="mod">
          <ac:chgData name="kate Brunton" userId="d65ca91db3e48890" providerId="LiveId" clId="{B8293BF8-C19A-4E77-8521-895FB64C61F1}" dt="2022-03-06T09:48:40.048" v="1016" actId="2711"/>
          <ac:spMkLst>
            <pc:docMk/>
            <pc:sldMk cId="3402312786" sldId="402"/>
            <ac:spMk id="6" creationId="{00000000-0000-0000-0000-000000000000}"/>
          </ac:spMkLst>
        </pc:spChg>
        <pc:spChg chg="mod">
          <ac:chgData name="kate Brunton" userId="d65ca91db3e48890" providerId="LiveId" clId="{B8293BF8-C19A-4E77-8521-895FB64C61F1}" dt="2022-03-06T09:45:37.851" v="725" actId="27636"/>
          <ac:spMkLst>
            <pc:docMk/>
            <pc:sldMk cId="3402312786" sldId="402"/>
            <ac:spMk id="8" creationId="{05C6918B-762B-4CB0-A782-5E31AF4F0939}"/>
          </ac:spMkLst>
        </pc:spChg>
        <pc:spChg chg="add mod">
          <ac:chgData name="kate Brunton" userId="d65ca91db3e48890" providerId="LiveId" clId="{B8293BF8-C19A-4E77-8521-895FB64C61F1}" dt="2022-03-06T09:45:50.285" v="728" actId="1076"/>
          <ac:spMkLst>
            <pc:docMk/>
            <pc:sldMk cId="3402312786" sldId="402"/>
            <ac:spMk id="10" creationId="{75A12E36-464A-4814-BE47-5F9F0AC9D24B}"/>
          </ac:spMkLst>
        </pc:spChg>
        <pc:spChg chg="del">
          <ac:chgData name="kate Brunton" userId="d65ca91db3e48890" providerId="LiveId" clId="{B8293BF8-C19A-4E77-8521-895FB64C61F1}" dt="2022-03-06T09:45:40.147" v="726" actId="478"/>
          <ac:spMkLst>
            <pc:docMk/>
            <pc:sldMk cId="3402312786" sldId="402"/>
            <ac:spMk id="12" creationId="{A7356310-BC9D-40F3-9301-9C3632CEDAA8}"/>
          </ac:spMkLst>
        </pc:spChg>
        <pc:picChg chg="add mod">
          <ac:chgData name="kate Brunton" userId="d65ca91db3e48890" providerId="LiveId" clId="{B8293BF8-C19A-4E77-8521-895FB64C61F1}" dt="2022-03-06T09:45:34.430" v="703" actId="1076"/>
          <ac:picMkLst>
            <pc:docMk/>
            <pc:sldMk cId="3402312786" sldId="402"/>
            <ac:picMk id="9" creationId="{D8CC2D27-496C-4091-A0B1-5F44BB47C6F8}"/>
          </ac:picMkLst>
        </pc:picChg>
        <pc:picChg chg="del">
          <ac:chgData name="kate Brunton" userId="d65ca91db3e48890" providerId="LiveId" clId="{B8293BF8-C19A-4E77-8521-895FB64C61F1}" dt="2022-03-06T09:45:31.871" v="701" actId="478"/>
          <ac:picMkLst>
            <pc:docMk/>
            <pc:sldMk cId="3402312786" sldId="402"/>
            <ac:picMk id="11" creationId="{BC4DAB24-4B40-4AD1-9A7B-1500F587951E}"/>
          </ac:picMkLst>
        </pc:picChg>
        <pc:picChg chg="del">
          <ac:chgData name="kate Brunton" userId="d65ca91db3e48890" providerId="LiveId" clId="{B8293BF8-C19A-4E77-8521-895FB64C61F1}" dt="2022-03-06T09:45:40.147" v="726" actId="478"/>
          <ac:picMkLst>
            <pc:docMk/>
            <pc:sldMk cId="3402312786" sldId="402"/>
            <ac:picMk id="13" creationId="{7E4DE896-BEB7-4B3B-87D1-F6149A224ACE}"/>
          </ac:picMkLst>
        </pc:picChg>
        <pc:picChg chg="add mod">
          <ac:chgData name="kate Brunton" userId="d65ca91db3e48890" providerId="LiveId" clId="{B8293BF8-C19A-4E77-8521-895FB64C61F1}" dt="2022-03-06T09:45:50.285" v="728" actId="1076"/>
          <ac:picMkLst>
            <pc:docMk/>
            <pc:sldMk cId="3402312786" sldId="402"/>
            <ac:picMk id="14" creationId="{F87F8462-F3B9-4C06-A796-AA55C731455B}"/>
          </ac:picMkLst>
        </pc:picChg>
        <pc:picChg chg="mod">
          <ac:chgData name="kate Brunton" userId="d65ca91db3e48890" providerId="LiveId" clId="{B8293BF8-C19A-4E77-8521-895FB64C61F1}" dt="2022-03-06T09:46:40.905" v="872" actId="1076"/>
          <ac:picMkLst>
            <pc:docMk/>
            <pc:sldMk cId="3402312786" sldId="402"/>
            <ac:picMk id="2050" creationId="{1C09B6E6-9300-4CF1-B036-B98CFD844EB8}"/>
          </ac:picMkLst>
        </pc:picChg>
      </pc:sldChg>
      <pc:sldChg chg="modSp mod">
        <pc:chgData name="kate Brunton" userId="d65ca91db3e48890" providerId="LiveId" clId="{B8293BF8-C19A-4E77-8521-895FB64C61F1}" dt="2022-03-06T09:08:34.778" v="24" actId="20577"/>
        <pc:sldMkLst>
          <pc:docMk/>
          <pc:sldMk cId="3168588094" sldId="417"/>
        </pc:sldMkLst>
        <pc:spChg chg="mod">
          <ac:chgData name="kate Brunton" userId="d65ca91db3e48890" providerId="LiveId" clId="{B8293BF8-C19A-4E77-8521-895FB64C61F1}" dt="2022-03-06T09:08:34.778" v="24" actId="20577"/>
          <ac:spMkLst>
            <pc:docMk/>
            <pc:sldMk cId="3168588094" sldId="417"/>
            <ac:spMk id="6" creationId="{00000000-0000-0000-0000-000000000000}"/>
          </ac:spMkLst>
        </pc:spChg>
      </pc:sldChg>
      <pc:sldChg chg="addSp delSp modSp mod">
        <pc:chgData name="kate Brunton" userId="d65ca91db3e48890" providerId="LiveId" clId="{B8293BF8-C19A-4E77-8521-895FB64C61F1}" dt="2022-03-06T10:02:58.884" v="1295" actId="1076"/>
        <pc:sldMkLst>
          <pc:docMk/>
          <pc:sldMk cId="2270991801" sldId="433"/>
        </pc:sldMkLst>
        <pc:spChg chg="mod">
          <ac:chgData name="kate Brunton" userId="d65ca91db3e48890" providerId="LiveId" clId="{B8293BF8-C19A-4E77-8521-895FB64C61F1}" dt="2022-03-06T10:01:22.718" v="1287" actId="20577"/>
          <ac:spMkLst>
            <pc:docMk/>
            <pc:sldMk cId="2270991801" sldId="433"/>
            <ac:spMk id="6" creationId="{00000000-0000-0000-0000-000000000000}"/>
          </ac:spMkLst>
        </pc:spChg>
        <pc:spChg chg="mod">
          <ac:chgData name="kate Brunton" userId="d65ca91db3e48890" providerId="LiveId" clId="{B8293BF8-C19A-4E77-8521-895FB64C61F1}" dt="2022-03-06T09:48:53.384" v="1021" actId="20577"/>
          <ac:spMkLst>
            <pc:docMk/>
            <pc:sldMk cId="2270991801" sldId="433"/>
            <ac:spMk id="11" creationId="{18452319-5BE1-4BCE-9F3F-6854A432DC08}"/>
          </ac:spMkLst>
        </pc:spChg>
        <pc:spChg chg="del">
          <ac:chgData name="kate Brunton" userId="d65ca91db3e48890" providerId="LiveId" clId="{B8293BF8-C19A-4E77-8521-895FB64C61F1}" dt="2022-03-06T09:49:01.548" v="1025" actId="478"/>
          <ac:spMkLst>
            <pc:docMk/>
            <pc:sldMk cId="2270991801" sldId="433"/>
            <ac:spMk id="17" creationId="{F717FA67-DEB6-449A-BA08-51D2DFC35110}"/>
          </ac:spMkLst>
        </pc:spChg>
        <pc:spChg chg="add mod">
          <ac:chgData name="kate Brunton" userId="d65ca91db3e48890" providerId="LiveId" clId="{B8293BF8-C19A-4E77-8521-895FB64C61F1}" dt="2022-03-06T09:49:08.920" v="1027"/>
          <ac:spMkLst>
            <pc:docMk/>
            <pc:sldMk cId="2270991801" sldId="433"/>
            <ac:spMk id="18" creationId="{08DF5C5A-2622-4C43-A6BF-B8C2BB8E5825}"/>
          </ac:spMkLst>
        </pc:spChg>
        <pc:spChg chg="del">
          <ac:chgData name="kate Brunton" userId="d65ca91db3e48890" providerId="LiveId" clId="{B8293BF8-C19A-4E77-8521-895FB64C61F1}" dt="2022-03-06T09:49:01.548" v="1025" actId="478"/>
          <ac:spMkLst>
            <pc:docMk/>
            <pc:sldMk cId="2270991801" sldId="433"/>
            <ac:spMk id="20" creationId="{9CECCE2A-4CC3-4ED6-81AA-8C0C1DE64713}"/>
          </ac:spMkLst>
        </pc:spChg>
        <pc:picChg chg="del mod">
          <ac:chgData name="kate Brunton" userId="d65ca91db3e48890" providerId="LiveId" clId="{B8293BF8-C19A-4E77-8521-895FB64C61F1}" dt="2022-03-06T09:49:01.548" v="1025" actId="478"/>
          <ac:picMkLst>
            <pc:docMk/>
            <pc:sldMk cId="2270991801" sldId="433"/>
            <ac:picMk id="12" creationId="{68AD098A-2373-4660-BADA-CDD1DD4F4BDC}"/>
          </ac:picMkLst>
        </pc:picChg>
        <pc:picChg chg="add del mod">
          <ac:chgData name="kate Brunton" userId="d65ca91db3e48890" providerId="LiveId" clId="{B8293BF8-C19A-4E77-8521-895FB64C61F1}" dt="2022-03-06T09:48:57.236" v="1024" actId="478"/>
          <ac:picMkLst>
            <pc:docMk/>
            <pc:sldMk cId="2270991801" sldId="433"/>
            <ac:picMk id="14" creationId="{77783978-76F7-4DFB-9B09-F3965B667A27}"/>
          </ac:picMkLst>
        </pc:picChg>
        <pc:picChg chg="add del mod">
          <ac:chgData name="kate Brunton" userId="d65ca91db3e48890" providerId="LiveId" clId="{B8293BF8-C19A-4E77-8521-895FB64C61F1}" dt="2022-03-06T09:48:57.236" v="1024" actId="478"/>
          <ac:picMkLst>
            <pc:docMk/>
            <pc:sldMk cId="2270991801" sldId="433"/>
            <ac:picMk id="15" creationId="{B074224D-B543-4070-B294-75DDD83EEA5C}"/>
          </ac:picMkLst>
        </pc:picChg>
        <pc:picChg chg="del">
          <ac:chgData name="kate Brunton" userId="d65ca91db3e48890" providerId="LiveId" clId="{B8293BF8-C19A-4E77-8521-895FB64C61F1}" dt="2022-03-06T09:49:01.548" v="1025" actId="478"/>
          <ac:picMkLst>
            <pc:docMk/>
            <pc:sldMk cId="2270991801" sldId="433"/>
            <ac:picMk id="16" creationId="{B5259F1D-C227-4D7C-83EF-38421173BFF3}"/>
          </ac:picMkLst>
        </pc:picChg>
        <pc:picChg chg="add mod">
          <ac:chgData name="kate Brunton" userId="d65ca91db3e48890" providerId="LiveId" clId="{B8293BF8-C19A-4E77-8521-895FB64C61F1}" dt="2022-03-06T09:49:08.920" v="1027"/>
          <ac:picMkLst>
            <pc:docMk/>
            <pc:sldMk cId="2270991801" sldId="433"/>
            <ac:picMk id="19" creationId="{6BFB235E-FAD1-4F85-AE85-BE5E1E934DE7}"/>
          </ac:picMkLst>
        </pc:picChg>
        <pc:picChg chg="del">
          <ac:chgData name="kate Brunton" userId="d65ca91db3e48890" providerId="LiveId" clId="{B8293BF8-C19A-4E77-8521-895FB64C61F1}" dt="2022-03-06T09:49:01.548" v="1025" actId="478"/>
          <ac:picMkLst>
            <pc:docMk/>
            <pc:sldMk cId="2270991801" sldId="433"/>
            <ac:picMk id="21" creationId="{E701742F-5F7E-4FCF-AD0E-78ECB6676DAF}"/>
          </ac:picMkLst>
        </pc:picChg>
        <pc:picChg chg="add mod">
          <ac:chgData name="kate Brunton" userId="d65ca91db3e48890" providerId="LiveId" clId="{B8293BF8-C19A-4E77-8521-895FB64C61F1}" dt="2022-03-06T09:49:26.889" v="1030" actId="14100"/>
          <ac:picMkLst>
            <pc:docMk/>
            <pc:sldMk cId="2270991801" sldId="433"/>
            <ac:picMk id="22" creationId="{475A05DF-84B2-4469-BB76-0547AC788C78}"/>
          </ac:picMkLst>
        </pc:picChg>
        <pc:picChg chg="add mod">
          <ac:chgData name="kate Brunton" userId="d65ca91db3e48890" providerId="LiveId" clId="{B8293BF8-C19A-4E77-8521-895FB64C61F1}" dt="2022-03-06T10:01:45.993" v="1291" actId="14100"/>
          <ac:picMkLst>
            <pc:docMk/>
            <pc:sldMk cId="2270991801" sldId="433"/>
            <ac:picMk id="1026" creationId="{8F492C84-A08D-4407-8F19-D5D6471E733A}"/>
          </ac:picMkLst>
        </pc:picChg>
        <pc:picChg chg="add mod">
          <ac:chgData name="kate Brunton" userId="d65ca91db3e48890" providerId="LiveId" clId="{B8293BF8-C19A-4E77-8521-895FB64C61F1}" dt="2022-03-06T10:02:05.359" v="1293" actId="1076"/>
          <ac:picMkLst>
            <pc:docMk/>
            <pc:sldMk cId="2270991801" sldId="433"/>
            <ac:picMk id="1028" creationId="{C82E5595-7506-434A-871C-AA2CCE374AC1}"/>
          </ac:picMkLst>
        </pc:picChg>
        <pc:picChg chg="add mod">
          <ac:chgData name="kate Brunton" userId="d65ca91db3e48890" providerId="LiveId" clId="{B8293BF8-C19A-4E77-8521-895FB64C61F1}" dt="2022-03-06T10:02:58.884" v="1295" actId="1076"/>
          <ac:picMkLst>
            <pc:docMk/>
            <pc:sldMk cId="2270991801" sldId="433"/>
            <ac:picMk id="1030" creationId="{48C757B4-D307-426C-88BE-697CC1448815}"/>
          </ac:picMkLst>
        </pc:picChg>
        <pc:picChg chg="del">
          <ac:chgData name="kate Brunton" userId="d65ca91db3e48890" providerId="LiveId" clId="{B8293BF8-C19A-4E77-8521-895FB64C61F1}" dt="2022-03-06T09:49:03.368" v="1026" actId="478"/>
          <ac:picMkLst>
            <pc:docMk/>
            <pc:sldMk cId="2270991801" sldId="433"/>
            <ac:picMk id="3074" creationId="{7B9CB757-0ED8-4F90-B6B1-1BEC70172733}"/>
          </ac:picMkLst>
        </pc:picChg>
        <pc:picChg chg="del">
          <ac:chgData name="kate Brunton" userId="d65ca91db3e48890" providerId="LiveId" clId="{B8293BF8-C19A-4E77-8521-895FB64C61F1}" dt="2022-03-06T09:49:03.368" v="1026" actId="478"/>
          <ac:picMkLst>
            <pc:docMk/>
            <pc:sldMk cId="2270991801" sldId="433"/>
            <ac:picMk id="3076" creationId="{2315CF6D-2221-4DE2-9B67-9FD57FE8D5AA}"/>
          </ac:picMkLst>
        </pc:picChg>
      </pc:sldChg>
      <pc:sldChg chg="addSp delSp modSp mod modAnim">
        <pc:chgData name="kate Brunton" userId="d65ca91db3e48890" providerId="LiveId" clId="{B8293BF8-C19A-4E77-8521-895FB64C61F1}" dt="2022-03-06T10:16:25.011" v="2352" actId="27636"/>
        <pc:sldMkLst>
          <pc:docMk/>
          <pc:sldMk cId="2780096144" sldId="434"/>
        </pc:sldMkLst>
        <pc:spChg chg="mod">
          <ac:chgData name="kate Brunton" userId="d65ca91db3e48890" providerId="LiveId" clId="{B8293BF8-C19A-4E77-8521-895FB64C61F1}" dt="2022-03-06T10:14:15.867" v="1939" actId="20577"/>
          <ac:spMkLst>
            <pc:docMk/>
            <pc:sldMk cId="2780096144" sldId="434"/>
            <ac:spMk id="3" creationId="{4399165A-F730-4028-AA43-24372B504439}"/>
          </ac:spMkLst>
        </pc:spChg>
        <pc:spChg chg="mod">
          <ac:chgData name="kate Brunton" userId="d65ca91db3e48890" providerId="LiveId" clId="{B8293BF8-C19A-4E77-8521-895FB64C61F1}" dt="2022-03-06T10:16:25.011" v="2352" actId="27636"/>
          <ac:spMkLst>
            <pc:docMk/>
            <pc:sldMk cId="2780096144" sldId="434"/>
            <ac:spMk id="16" creationId="{EA5E6587-A8BA-4DAF-87D2-CB9C4CD8295E}"/>
          </ac:spMkLst>
        </pc:spChg>
        <pc:spChg chg="del">
          <ac:chgData name="kate Brunton" userId="d65ca91db3e48890" providerId="LiveId" clId="{B8293BF8-C19A-4E77-8521-895FB64C61F1}" dt="2022-03-06T10:11:11.244" v="1761" actId="478"/>
          <ac:spMkLst>
            <pc:docMk/>
            <pc:sldMk cId="2780096144" sldId="434"/>
            <ac:spMk id="17" creationId="{51E52062-1161-41E9-AB0B-10B8CA774740}"/>
          </ac:spMkLst>
        </pc:spChg>
        <pc:spChg chg="mod">
          <ac:chgData name="kate Brunton" userId="d65ca91db3e48890" providerId="LiveId" clId="{B8293BF8-C19A-4E77-8521-895FB64C61F1}" dt="2022-03-06T10:12:51.221" v="1775" actId="20577"/>
          <ac:spMkLst>
            <pc:docMk/>
            <pc:sldMk cId="2780096144" sldId="434"/>
            <ac:spMk id="23" creationId="{37995BE0-8713-4B2A-8C11-C7F88163DCE8}"/>
          </ac:spMkLst>
        </pc:spChg>
        <pc:picChg chg="del">
          <ac:chgData name="kate Brunton" userId="d65ca91db3e48890" providerId="LiveId" clId="{B8293BF8-C19A-4E77-8521-895FB64C61F1}" dt="2022-03-06T10:11:13.486" v="1762" actId="478"/>
          <ac:picMkLst>
            <pc:docMk/>
            <pc:sldMk cId="2780096144" sldId="434"/>
            <ac:picMk id="11" creationId="{3EB01A23-33DE-4B89-98EC-42E65B3BBD53}"/>
          </ac:picMkLst>
        </pc:picChg>
        <pc:picChg chg="add mod">
          <ac:chgData name="kate Brunton" userId="d65ca91db3e48890" providerId="LiveId" clId="{B8293BF8-C19A-4E77-8521-895FB64C61F1}" dt="2022-03-06T10:12:55.191" v="1776" actId="1076"/>
          <ac:picMkLst>
            <pc:docMk/>
            <pc:sldMk cId="2780096144" sldId="434"/>
            <ac:picMk id="12" creationId="{2D7BD6AD-02BE-4154-B646-CA924487308D}"/>
          </ac:picMkLst>
        </pc:picChg>
        <pc:picChg chg="del">
          <ac:chgData name="kate Brunton" userId="d65ca91db3e48890" providerId="LiveId" clId="{B8293BF8-C19A-4E77-8521-895FB64C61F1}" dt="2022-03-06T10:11:11.244" v="1761" actId="478"/>
          <ac:picMkLst>
            <pc:docMk/>
            <pc:sldMk cId="2780096144" sldId="434"/>
            <ac:picMk id="18" creationId="{10FA3711-97C5-4A9D-8F7F-BBFDA9245CF5}"/>
          </ac:picMkLst>
        </pc:picChg>
        <pc:picChg chg="mod">
          <ac:chgData name="kate Brunton" userId="d65ca91db3e48890" providerId="LiveId" clId="{B8293BF8-C19A-4E77-8521-895FB64C61F1}" dt="2022-03-06T10:14:11.208" v="1915" actId="1076"/>
          <ac:picMkLst>
            <pc:docMk/>
            <pc:sldMk cId="2780096144" sldId="434"/>
            <ac:picMk id="19" creationId="{85654BE0-2941-43DC-9974-915C9C7CC7AF}"/>
          </ac:picMkLst>
        </pc:picChg>
      </pc:sldChg>
      <pc:sldChg chg="addSp delSp modSp mod setBg">
        <pc:chgData name="kate Brunton" userId="d65ca91db3e48890" providerId="LiveId" clId="{B8293BF8-C19A-4E77-8521-895FB64C61F1}" dt="2022-03-06T10:10:59.192" v="1755" actId="403"/>
        <pc:sldMkLst>
          <pc:docMk/>
          <pc:sldMk cId="2876693176" sldId="435"/>
        </pc:sldMkLst>
        <pc:spChg chg="add mod">
          <ac:chgData name="kate Brunton" userId="d65ca91db3e48890" providerId="LiveId" clId="{B8293BF8-C19A-4E77-8521-895FB64C61F1}" dt="2022-03-06T10:09:37.002" v="1621" actId="1076"/>
          <ac:spMkLst>
            <pc:docMk/>
            <pc:sldMk cId="2876693176" sldId="435"/>
            <ac:spMk id="3" creationId="{C0252FE8-4F75-47B5-AE3D-CDB0869E1478}"/>
          </ac:spMkLst>
        </pc:spChg>
        <pc:spChg chg="add mod">
          <ac:chgData name="kate Brunton" userId="d65ca91db3e48890" providerId="LiveId" clId="{B8293BF8-C19A-4E77-8521-895FB64C61F1}" dt="2022-03-06T10:10:59.192" v="1755" actId="403"/>
          <ac:spMkLst>
            <pc:docMk/>
            <pc:sldMk cId="2876693176" sldId="435"/>
            <ac:spMk id="4" creationId="{056C45EF-FBF7-45D0-A129-DD2D279FE9B9}"/>
          </ac:spMkLst>
        </pc:spChg>
        <pc:picChg chg="del">
          <ac:chgData name="kate Brunton" userId="d65ca91db3e48890" providerId="LiveId" clId="{B8293BF8-C19A-4E77-8521-895FB64C61F1}" dt="2022-03-06T10:03:05.420" v="1296" actId="478"/>
          <ac:picMkLst>
            <pc:docMk/>
            <pc:sldMk cId="2876693176" sldId="435"/>
            <ac:picMk id="2" creationId="{12BEC1FE-D71D-43AA-9D70-E08BBFE88D10}"/>
          </ac:picMkLst>
        </pc:picChg>
        <pc:picChg chg="add mod">
          <ac:chgData name="kate Brunton" userId="d65ca91db3e48890" providerId="LiveId" clId="{B8293BF8-C19A-4E77-8521-895FB64C61F1}" dt="2022-03-06T10:05:15.163" v="1300" actId="1076"/>
          <ac:picMkLst>
            <pc:docMk/>
            <pc:sldMk cId="2876693176" sldId="435"/>
            <ac:picMk id="2050" creationId="{ED07054C-43F1-4F60-8B47-AE797323A5D0}"/>
          </ac:picMkLst>
        </pc:picChg>
      </pc:sldChg>
      <pc:sldChg chg="addSp delSp modSp mod">
        <pc:chgData name="kate Brunton" userId="d65ca91db3e48890" providerId="LiveId" clId="{B8293BF8-C19A-4E77-8521-895FB64C61F1}" dt="2022-03-06T10:21:05.080" v="2498" actId="20577"/>
        <pc:sldMkLst>
          <pc:docMk/>
          <pc:sldMk cId="58312689" sldId="436"/>
        </pc:sldMkLst>
        <pc:spChg chg="mod">
          <ac:chgData name="kate Brunton" userId="d65ca91db3e48890" providerId="LiveId" clId="{B8293BF8-C19A-4E77-8521-895FB64C61F1}" dt="2022-03-06T10:21:05.080" v="2498" actId="20577"/>
          <ac:spMkLst>
            <pc:docMk/>
            <pc:sldMk cId="58312689" sldId="436"/>
            <ac:spMk id="6" creationId="{00000000-0000-0000-0000-000000000000}"/>
          </ac:spMkLst>
        </pc:spChg>
        <pc:spChg chg="mod">
          <ac:chgData name="kate Brunton" userId="d65ca91db3e48890" providerId="LiveId" clId="{B8293BF8-C19A-4E77-8521-895FB64C61F1}" dt="2022-03-06T10:16:41.075" v="2397" actId="2711"/>
          <ac:spMkLst>
            <pc:docMk/>
            <pc:sldMk cId="58312689" sldId="436"/>
            <ac:spMk id="8" creationId="{05C6918B-762B-4CB0-A782-5E31AF4F0939}"/>
          </ac:spMkLst>
        </pc:spChg>
        <pc:spChg chg="add mod">
          <ac:chgData name="kate Brunton" userId="d65ca91db3e48890" providerId="LiveId" clId="{B8293BF8-C19A-4E77-8521-895FB64C61F1}" dt="2022-03-06T10:17:58.181" v="2400"/>
          <ac:spMkLst>
            <pc:docMk/>
            <pc:sldMk cId="58312689" sldId="436"/>
            <ac:spMk id="11" creationId="{B649969E-652F-4936-ADAE-E8C613344DF5}"/>
          </ac:spMkLst>
        </pc:spChg>
        <pc:spChg chg="del">
          <ac:chgData name="kate Brunton" userId="d65ca91db3e48890" providerId="LiveId" clId="{B8293BF8-C19A-4E77-8521-895FB64C61F1}" dt="2022-03-06T10:17:46.896" v="2399" actId="478"/>
          <ac:spMkLst>
            <pc:docMk/>
            <pc:sldMk cId="58312689" sldId="436"/>
            <ac:spMk id="12" creationId="{A7356310-BC9D-40F3-9301-9C3632CEDAA8}"/>
          </ac:spMkLst>
        </pc:spChg>
        <pc:picChg chg="del">
          <ac:chgData name="kate Brunton" userId="d65ca91db3e48890" providerId="LiveId" clId="{B8293BF8-C19A-4E77-8521-895FB64C61F1}" dt="2022-03-06T10:16:36.664" v="2395" actId="478"/>
          <ac:picMkLst>
            <pc:docMk/>
            <pc:sldMk cId="58312689" sldId="436"/>
            <ac:picMk id="9" creationId="{B93E9B43-6C28-4749-A5C9-5C08A5BB6BF6}"/>
          </ac:picMkLst>
        </pc:picChg>
        <pc:picChg chg="add mod">
          <ac:chgData name="kate Brunton" userId="d65ca91db3e48890" providerId="LiveId" clId="{B8293BF8-C19A-4E77-8521-895FB64C61F1}" dt="2022-03-06T10:16:46.046" v="2398"/>
          <ac:picMkLst>
            <pc:docMk/>
            <pc:sldMk cId="58312689" sldId="436"/>
            <ac:picMk id="10" creationId="{255D8CEC-ED57-47CE-9192-A464FBACD43E}"/>
          </ac:picMkLst>
        </pc:picChg>
        <pc:picChg chg="del">
          <ac:chgData name="kate Brunton" userId="d65ca91db3e48890" providerId="LiveId" clId="{B8293BF8-C19A-4E77-8521-895FB64C61F1}" dt="2022-03-06T10:17:46.896" v="2399" actId="478"/>
          <ac:picMkLst>
            <pc:docMk/>
            <pc:sldMk cId="58312689" sldId="436"/>
            <ac:picMk id="13" creationId="{7E4DE896-BEB7-4B3B-87D1-F6149A224ACE}"/>
          </ac:picMkLst>
        </pc:picChg>
        <pc:picChg chg="add mod">
          <ac:chgData name="kate Brunton" userId="d65ca91db3e48890" providerId="LiveId" clId="{B8293BF8-C19A-4E77-8521-895FB64C61F1}" dt="2022-03-06T10:17:58.181" v="2400"/>
          <ac:picMkLst>
            <pc:docMk/>
            <pc:sldMk cId="58312689" sldId="436"/>
            <ac:picMk id="14" creationId="{D6E67F95-3031-484D-BA63-D0D9AB72568B}"/>
          </ac:picMkLst>
        </pc:picChg>
      </pc:sldChg>
      <pc:sldChg chg="addSp modSp new mod setBg">
        <pc:chgData name="kate Brunton" userId="d65ca91db3e48890" providerId="LiveId" clId="{B8293BF8-C19A-4E77-8521-895FB64C61F1}" dt="2022-03-06T09:40:14.521" v="34" actId="27614"/>
        <pc:sldMkLst>
          <pc:docMk/>
          <pc:sldMk cId="1705559300" sldId="437"/>
        </pc:sldMkLst>
        <pc:spChg chg="add">
          <ac:chgData name="kate Brunton" userId="d65ca91db3e48890" providerId="LiveId" clId="{B8293BF8-C19A-4E77-8521-895FB64C61F1}" dt="2022-03-06T09:40:09.880" v="32" actId="26606"/>
          <ac:spMkLst>
            <pc:docMk/>
            <pc:sldMk cId="1705559300" sldId="437"/>
            <ac:spMk id="10" creationId="{A9F529C3-C941-49FD-8C67-82F134F64BDB}"/>
          </ac:spMkLst>
        </pc:spChg>
        <pc:spChg chg="add">
          <ac:chgData name="kate Brunton" userId="d65ca91db3e48890" providerId="LiveId" clId="{B8293BF8-C19A-4E77-8521-895FB64C61F1}" dt="2022-03-06T09:40:09.880" v="32" actId="26606"/>
          <ac:spMkLst>
            <pc:docMk/>
            <pc:sldMk cId="1705559300" sldId="437"/>
            <ac:spMk id="12" creationId="{20586029-32A0-47E5-9AEC-AE3ABA6B94D0}"/>
          </ac:spMkLst>
        </pc:spChg>
        <pc:picChg chg="add mod ord">
          <ac:chgData name="kate Brunton" userId="d65ca91db3e48890" providerId="LiveId" clId="{B8293BF8-C19A-4E77-8521-895FB64C61F1}" dt="2022-03-06T09:40:14.515" v="33" actId="27614"/>
          <ac:picMkLst>
            <pc:docMk/>
            <pc:sldMk cId="1705559300" sldId="437"/>
            <ac:picMk id="3" creationId="{0CD6B4B9-1E74-4CA4-A1A6-79712777FC89}"/>
          </ac:picMkLst>
        </pc:picChg>
        <pc:picChg chg="add mod">
          <ac:chgData name="kate Brunton" userId="d65ca91db3e48890" providerId="LiveId" clId="{B8293BF8-C19A-4E77-8521-895FB64C61F1}" dt="2022-03-06T09:40:14.521" v="34" actId="27614"/>
          <ac:picMkLst>
            <pc:docMk/>
            <pc:sldMk cId="1705559300" sldId="437"/>
            <ac:picMk id="5" creationId="{0ABFA807-7A9E-4EE6-AD3B-30C7F184FEC0}"/>
          </ac:picMkLst>
        </pc:picChg>
        <pc:cxnChg chg="add">
          <ac:chgData name="kate Brunton" userId="d65ca91db3e48890" providerId="LiveId" clId="{B8293BF8-C19A-4E77-8521-895FB64C61F1}" dt="2022-03-06T09:40:09.880" v="32" actId="26606"/>
          <ac:cxnSpMkLst>
            <pc:docMk/>
            <pc:sldMk cId="1705559300" sldId="437"/>
            <ac:cxnSpMk id="14" creationId="{8C730EAB-A532-4295-A302-FB4B90DB9F5E}"/>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39C1A-1A94-4037-8102-776944DD0FC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4B785FD-7FB1-4298-BA1F-E817C20F25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2C184F7-98BC-4E58-AD9B-1DA41E1EDB49}"/>
              </a:ext>
            </a:extLst>
          </p:cNvPr>
          <p:cNvSpPr>
            <a:spLocks noGrp="1"/>
          </p:cNvSpPr>
          <p:nvPr>
            <p:ph type="dt" sz="half" idx="10"/>
          </p:nvPr>
        </p:nvSpPr>
        <p:spPr/>
        <p:txBody>
          <a:bodyPr/>
          <a:lstStyle/>
          <a:p>
            <a:fld id="{346A86DA-091D-47DB-9E49-B1D00A798546}" type="datetimeFigureOut">
              <a:rPr lang="en-GB" smtClean="0"/>
              <a:t>06/03/2022</a:t>
            </a:fld>
            <a:endParaRPr lang="en-GB"/>
          </a:p>
        </p:txBody>
      </p:sp>
      <p:sp>
        <p:nvSpPr>
          <p:cNvPr id="5" name="Footer Placeholder 4">
            <a:extLst>
              <a:ext uri="{FF2B5EF4-FFF2-40B4-BE49-F238E27FC236}">
                <a16:creationId xmlns:a16="http://schemas.microsoft.com/office/drawing/2014/main" id="{A1658183-9DCD-41D5-8236-7DC60DC51F1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D1D2EDA-1AF6-4057-B47F-B3015F9DF493}"/>
              </a:ext>
            </a:extLst>
          </p:cNvPr>
          <p:cNvSpPr>
            <a:spLocks noGrp="1"/>
          </p:cNvSpPr>
          <p:nvPr>
            <p:ph type="sldNum" sz="quarter" idx="12"/>
          </p:nvPr>
        </p:nvSpPr>
        <p:spPr/>
        <p:txBody>
          <a:bodyPr/>
          <a:lstStyle/>
          <a:p>
            <a:fld id="{A071E26A-0358-4849-9517-F5FD5C651BAD}" type="slidenum">
              <a:rPr lang="en-GB" smtClean="0"/>
              <a:t>‹#›</a:t>
            </a:fld>
            <a:endParaRPr lang="en-GB"/>
          </a:p>
        </p:txBody>
      </p:sp>
    </p:spTree>
    <p:extLst>
      <p:ext uri="{BB962C8B-B14F-4D97-AF65-F5344CB8AC3E}">
        <p14:creationId xmlns:p14="http://schemas.microsoft.com/office/powerpoint/2010/main" val="1232083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6F3E0-29D5-45BE-93CF-7D6E21FAADD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69308B4-BC82-4D3F-BF8E-5CA2EAD7B40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7827D2-52C8-4A84-9E27-E9DE8D58C3BA}"/>
              </a:ext>
            </a:extLst>
          </p:cNvPr>
          <p:cNvSpPr>
            <a:spLocks noGrp="1"/>
          </p:cNvSpPr>
          <p:nvPr>
            <p:ph type="dt" sz="half" idx="10"/>
          </p:nvPr>
        </p:nvSpPr>
        <p:spPr/>
        <p:txBody>
          <a:bodyPr/>
          <a:lstStyle/>
          <a:p>
            <a:fld id="{346A86DA-091D-47DB-9E49-B1D00A798546}" type="datetimeFigureOut">
              <a:rPr lang="en-GB" smtClean="0"/>
              <a:t>06/03/2022</a:t>
            </a:fld>
            <a:endParaRPr lang="en-GB"/>
          </a:p>
        </p:txBody>
      </p:sp>
      <p:sp>
        <p:nvSpPr>
          <p:cNvPr id="5" name="Footer Placeholder 4">
            <a:extLst>
              <a:ext uri="{FF2B5EF4-FFF2-40B4-BE49-F238E27FC236}">
                <a16:creationId xmlns:a16="http://schemas.microsoft.com/office/drawing/2014/main" id="{E08B8746-D106-42B4-8D18-ED5BDBF8F4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103844B-BB68-4FAB-9F1D-713E4A690014}"/>
              </a:ext>
            </a:extLst>
          </p:cNvPr>
          <p:cNvSpPr>
            <a:spLocks noGrp="1"/>
          </p:cNvSpPr>
          <p:nvPr>
            <p:ph type="sldNum" sz="quarter" idx="12"/>
          </p:nvPr>
        </p:nvSpPr>
        <p:spPr/>
        <p:txBody>
          <a:bodyPr/>
          <a:lstStyle/>
          <a:p>
            <a:fld id="{A071E26A-0358-4849-9517-F5FD5C651BAD}" type="slidenum">
              <a:rPr lang="en-GB" smtClean="0"/>
              <a:t>‹#›</a:t>
            </a:fld>
            <a:endParaRPr lang="en-GB"/>
          </a:p>
        </p:txBody>
      </p:sp>
    </p:spTree>
    <p:extLst>
      <p:ext uri="{BB962C8B-B14F-4D97-AF65-F5344CB8AC3E}">
        <p14:creationId xmlns:p14="http://schemas.microsoft.com/office/powerpoint/2010/main" val="2978349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B8E16A-DCEF-45B7-B172-DC651CC3777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57FA786-4F04-47AA-8F5C-D7BF81F7A4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3C76D7-4FA6-4610-9C56-15CC2022D4C3}"/>
              </a:ext>
            </a:extLst>
          </p:cNvPr>
          <p:cNvSpPr>
            <a:spLocks noGrp="1"/>
          </p:cNvSpPr>
          <p:nvPr>
            <p:ph type="dt" sz="half" idx="10"/>
          </p:nvPr>
        </p:nvSpPr>
        <p:spPr/>
        <p:txBody>
          <a:bodyPr/>
          <a:lstStyle/>
          <a:p>
            <a:fld id="{346A86DA-091D-47DB-9E49-B1D00A798546}" type="datetimeFigureOut">
              <a:rPr lang="en-GB" smtClean="0"/>
              <a:t>06/03/2022</a:t>
            </a:fld>
            <a:endParaRPr lang="en-GB"/>
          </a:p>
        </p:txBody>
      </p:sp>
      <p:sp>
        <p:nvSpPr>
          <p:cNvPr id="5" name="Footer Placeholder 4">
            <a:extLst>
              <a:ext uri="{FF2B5EF4-FFF2-40B4-BE49-F238E27FC236}">
                <a16:creationId xmlns:a16="http://schemas.microsoft.com/office/drawing/2014/main" id="{872613B1-7C47-45BD-8D28-91F6F75F64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41397F7-4F12-4EC9-8C87-C0C2364D588E}"/>
              </a:ext>
            </a:extLst>
          </p:cNvPr>
          <p:cNvSpPr>
            <a:spLocks noGrp="1"/>
          </p:cNvSpPr>
          <p:nvPr>
            <p:ph type="sldNum" sz="quarter" idx="12"/>
          </p:nvPr>
        </p:nvSpPr>
        <p:spPr/>
        <p:txBody>
          <a:bodyPr/>
          <a:lstStyle/>
          <a:p>
            <a:fld id="{A071E26A-0358-4849-9517-F5FD5C651BAD}" type="slidenum">
              <a:rPr lang="en-GB" smtClean="0"/>
              <a:t>‹#›</a:t>
            </a:fld>
            <a:endParaRPr lang="en-GB"/>
          </a:p>
        </p:txBody>
      </p:sp>
    </p:spTree>
    <p:extLst>
      <p:ext uri="{BB962C8B-B14F-4D97-AF65-F5344CB8AC3E}">
        <p14:creationId xmlns:p14="http://schemas.microsoft.com/office/powerpoint/2010/main" val="37455042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39C1A-1A94-4037-8102-776944DD0FC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4B785FD-7FB1-4298-BA1F-E817C20F25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2C184F7-98BC-4E58-AD9B-1DA41E1EDB49}"/>
              </a:ext>
            </a:extLst>
          </p:cNvPr>
          <p:cNvSpPr>
            <a:spLocks noGrp="1"/>
          </p:cNvSpPr>
          <p:nvPr>
            <p:ph type="dt" sz="half" idx="10"/>
          </p:nvPr>
        </p:nvSpPr>
        <p:spPr/>
        <p:txBody>
          <a:bodyPr/>
          <a:lstStyle/>
          <a:p>
            <a:fld id="{346A86DA-091D-47DB-9E49-B1D00A798546}" type="datetimeFigureOut">
              <a:rPr lang="en-GB" smtClean="0"/>
              <a:t>06/03/2022</a:t>
            </a:fld>
            <a:endParaRPr lang="en-GB"/>
          </a:p>
        </p:txBody>
      </p:sp>
      <p:sp>
        <p:nvSpPr>
          <p:cNvPr id="5" name="Footer Placeholder 4">
            <a:extLst>
              <a:ext uri="{FF2B5EF4-FFF2-40B4-BE49-F238E27FC236}">
                <a16:creationId xmlns:a16="http://schemas.microsoft.com/office/drawing/2014/main" id="{A1658183-9DCD-41D5-8236-7DC60DC51F1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D1D2EDA-1AF6-4057-B47F-B3015F9DF493}"/>
              </a:ext>
            </a:extLst>
          </p:cNvPr>
          <p:cNvSpPr>
            <a:spLocks noGrp="1"/>
          </p:cNvSpPr>
          <p:nvPr>
            <p:ph type="sldNum" sz="quarter" idx="12"/>
          </p:nvPr>
        </p:nvSpPr>
        <p:spPr/>
        <p:txBody>
          <a:bodyPr/>
          <a:lstStyle/>
          <a:p>
            <a:fld id="{A071E26A-0358-4849-9517-F5FD5C651BAD}" type="slidenum">
              <a:rPr lang="en-GB" smtClean="0"/>
              <a:t>‹#›</a:t>
            </a:fld>
            <a:endParaRPr lang="en-GB"/>
          </a:p>
        </p:txBody>
      </p:sp>
    </p:spTree>
    <p:extLst>
      <p:ext uri="{BB962C8B-B14F-4D97-AF65-F5344CB8AC3E}">
        <p14:creationId xmlns:p14="http://schemas.microsoft.com/office/powerpoint/2010/main" val="25694858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29377-34A3-4825-9138-E5490B13B06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3C75D66-B2F1-48D4-B9AC-5575C9A8DE6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1418055-23A3-48B3-89E1-D471BB48D8C4}"/>
              </a:ext>
            </a:extLst>
          </p:cNvPr>
          <p:cNvSpPr>
            <a:spLocks noGrp="1"/>
          </p:cNvSpPr>
          <p:nvPr>
            <p:ph type="dt" sz="half" idx="10"/>
          </p:nvPr>
        </p:nvSpPr>
        <p:spPr/>
        <p:txBody>
          <a:bodyPr/>
          <a:lstStyle/>
          <a:p>
            <a:fld id="{346A86DA-091D-47DB-9E49-B1D00A798546}" type="datetimeFigureOut">
              <a:rPr lang="en-GB" smtClean="0"/>
              <a:t>06/03/2022</a:t>
            </a:fld>
            <a:endParaRPr lang="en-GB"/>
          </a:p>
        </p:txBody>
      </p:sp>
      <p:sp>
        <p:nvSpPr>
          <p:cNvPr id="5" name="Footer Placeholder 4">
            <a:extLst>
              <a:ext uri="{FF2B5EF4-FFF2-40B4-BE49-F238E27FC236}">
                <a16:creationId xmlns:a16="http://schemas.microsoft.com/office/drawing/2014/main" id="{F26DFC40-63C3-463A-A951-D1F9BFC7E0B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3AB1C5-B6C0-4455-820A-59CE0711F5BC}"/>
              </a:ext>
            </a:extLst>
          </p:cNvPr>
          <p:cNvSpPr>
            <a:spLocks noGrp="1"/>
          </p:cNvSpPr>
          <p:nvPr>
            <p:ph type="sldNum" sz="quarter" idx="12"/>
          </p:nvPr>
        </p:nvSpPr>
        <p:spPr/>
        <p:txBody>
          <a:bodyPr/>
          <a:lstStyle/>
          <a:p>
            <a:fld id="{A071E26A-0358-4849-9517-F5FD5C651BAD}" type="slidenum">
              <a:rPr lang="en-GB" smtClean="0"/>
              <a:t>‹#›</a:t>
            </a:fld>
            <a:endParaRPr lang="en-GB"/>
          </a:p>
        </p:txBody>
      </p:sp>
    </p:spTree>
    <p:extLst>
      <p:ext uri="{BB962C8B-B14F-4D97-AF65-F5344CB8AC3E}">
        <p14:creationId xmlns:p14="http://schemas.microsoft.com/office/powerpoint/2010/main" val="4226115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95A2F-1783-4A5A-BED8-4FC230BDEA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BF0CFB5-018E-4E21-99C1-929A90AF14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06D02B-2767-49D9-A3B6-BA772E10D86D}"/>
              </a:ext>
            </a:extLst>
          </p:cNvPr>
          <p:cNvSpPr>
            <a:spLocks noGrp="1"/>
          </p:cNvSpPr>
          <p:nvPr>
            <p:ph type="dt" sz="half" idx="10"/>
          </p:nvPr>
        </p:nvSpPr>
        <p:spPr/>
        <p:txBody>
          <a:bodyPr/>
          <a:lstStyle/>
          <a:p>
            <a:fld id="{346A86DA-091D-47DB-9E49-B1D00A798546}" type="datetimeFigureOut">
              <a:rPr lang="en-GB" smtClean="0"/>
              <a:t>06/03/2022</a:t>
            </a:fld>
            <a:endParaRPr lang="en-GB"/>
          </a:p>
        </p:txBody>
      </p:sp>
      <p:sp>
        <p:nvSpPr>
          <p:cNvPr id="5" name="Footer Placeholder 4">
            <a:extLst>
              <a:ext uri="{FF2B5EF4-FFF2-40B4-BE49-F238E27FC236}">
                <a16:creationId xmlns:a16="http://schemas.microsoft.com/office/drawing/2014/main" id="{2188BC9F-8CD3-414D-919D-0C4A9F4219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E42000-32E7-4851-8B36-DE74AFB4EDF9}"/>
              </a:ext>
            </a:extLst>
          </p:cNvPr>
          <p:cNvSpPr>
            <a:spLocks noGrp="1"/>
          </p:cNvSpPr>
          <p:nvPr>
            <p:ph type="sldNum" sz="quarter" idx="12"/>
          </p:nvPr>
        </p:nvSpPr>
        <p:spPr/>
        <p:txBody>
          <a:bodyPr/>
          <a:lstStyle/>
          <a:p>
            <a:fld id="{A071E26A-0358-4849-9517-F5FD5C651BAD}" type="slidenum">
              <a:rPr lang="en-GB" smtClean="0"/>
              <a:t>‹#›</a:t>
            </a:fld>
            <a:endParaRPr lang="en-GB"/>
          </a:p>
        </p:txBody>
      </p:sp>
    </p:spTree>
    <p:extLst>
      <p:ext uri="{BB962C8B-B14F-4D97-AF65-F5344CB8AC3E}">
        <p14:creationId xmlns:p14="http://schemas.microsoft.com/office/powerpoint/2010/main" val="16896428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DD6BE-9E2C-440B-B64B-F483CEE71E9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08AA6E4-BA5E-4EBC-92AE-53C4E93B011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70FD428-D395-473C-A95F-A4E471FBAFD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EFEE027-F7A4-4FF7-B1CA-37F9BA2CBE66}"/>
              </a:ext>
            </a:extLst>
          </p:cNvPr>
          <p:cNvSpPr>
            <a:spLocks noGrp="1"/>
          </p:cNvSpPr>
          <p:nvPr>
            <p:ph type="dt" sz="half" idx="10"/>
          </p:nvPr>
        </p:nvSpPr>
        <p:spPr/>
        <p:txBody>
          <a:bodyPr/>
          <a:lstStyle/>
          <a:p>
            <a:fld id="{346A86DA-091D-47DB-9E49-B1D00A798546}" type="datetimeFigureOut">
              <a:rPr lang="en-GB" smtClean="0"/>
              <a:t>06/03/2022</a:t>
            </a:fld>
            <a:endParaRPr lang="en-GB"/>
          </a:p>
        </p:txBody>
      </p:sp>
      <p:sp>
        <p:nvSpPr>
          <p:cNvPr id="6" name="Footer Placeholder 5">
            <a:extLst>
              <a:ext uri="{FF2B5EF4-FFF2-40B4-BE49-F238E27FC236}">
                <a16:creationId xmlns:a16="http://schemas.microsoft.com/office/drawing/2014/main" id="{5DC46647-5ECD-4AEE-B781-D11C9F126A1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44CC1E6-C34F-402C-9380-D157D6904B0A}"/>
              </a:ext>
            </a:extLst>
          </p:cNvPr>
          <p:cNvSpPr>
            <a:spLocks noGrp="1"/>
          </p:cNvSpPr>
          <p:nvPr>
            <p:ph type="sldNum" sz="quarter" idx="12"/>
          </p:nvPr>
        </p:nvSpPr>
        <p:spPr/>
        <p:txBody>
          <a:bodyPr/>
          <a:lstStyle/>
          <a:p>
            <a:fld id="{A071E26A-0358-4849-9517-F5FD5C651BAD}" type="slidenum">
              <a:rPr lang="en-GB" smtClean="0"/>
              <a:t>‹#›</a:t>
            </a:fld>
            <a:endParaRPr lang="en-GB"/>
          </a:p>
        </p:txBody>
      </p:sp>
    </p:spTree>
    <p:extLst>
      <p:ext uri="{BB962C8B-B14F-4D97-AF65-F5344CB8AC3E}">
        <p14:creationId xmlns:p14="http://schemas.microsoft.com/office/powerpoint/2010/main" val="22234231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00A95-DFFB-4EF9-98E9-9F5D1584DA0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C9A93A1-694A-497C-83BF-616F0FA0EC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71D261-863C-41EE-A514-971B9F0B767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1FBF372-D325-49C2-9CAE-02D5A6E0A3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D524303-3DCE-428E-B330-450F9B5E8C7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D085D45-DEF2-4C11-9686-647331E0D25D}"/>
              </a:ext>
            </a:extLst>
          </p:cNvPr>
          <p:cNvSpPr>
            <a:spLocks noGrp="1"/>
          </p:cNvSpPr>
          <p:nvPr>
            <p:ph type="dt" sz="half" idx="10"/>
          </p:nvPr>
        </p:nvSpPr>
        <p:spPr/>
        <p:txBody>
          <a:bodyPr/>
          <a:lstStyle/>
          <a:p>
            <a:fld id="{346A86DA-091D-47DB-9E49-B1D00A798546}" type="datetimeFigureOut">
              <a:rPr lang="en-GB" smtClean="0"/>
              <a:t>06/03/2022</a:t>
            </a:fld>
            <a:endParaRPr lang="en-GB"/>
          </a:p>
        </p:txBody>
      </p:sp>
      <p:sp>
        <p:nvSpPr>
          <p:cNvPr id="8" name="Footer Placeholder 7">
            <a:extLst>
              <a:ext uri="{FF2B5EF4-FFF2-40B4-BE49-F238E27FC236}">
                <a16:creationId xmlns:a16="http://schemas.microsoft.com/office/drawing/2014/main" id="{698B9B17-8020-442C-8BD4-7CF7D331163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8D4F39C-11A5-422B-A24C-B4E6ADEA44F1}"/>
              </a:ext>
            </a:extLst>
          </p:cNvPr>
          <p:cNvSpPr>
            <a:spLocks noGrp="1"/>
          </p:cNvSpPr>
          <p:nvPr>
            <p:ph type="sldNum" sz="quarter" idx="12"/>
          </p:nvPr>
        </p:nvSpPr>
        <p:spPr/>
        <p:txBody>
          <a:bodyPr/>
          <a:lstStyle/>
          <a:p>
            <a:fld id="{A071E26A-0358-4849-9517-F5FD5C651BAD}" type="slidenum">
              <a:rPr lang="en-GB" smtClean="0"/>
              <a:t>‹#›</a:t>
            </a:fld>
            <a:endParaRPr lang="en-GB"/>
          </a:p>
        </p:txBody>
      </p:sp>
    </p:spTree>
    <p:extLst>
      <p:ext uri="{BB962C8B-B14F-4D97-AF65-F5344CB8AC3E}">
        <p14:creationId xmlns:p14="http://schemas.microsoft.com/office/powerpoint/2010/main" val="35491973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6D188-947C-40DF-B709-0F260F715A5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922A956-FE57-4277-B62C-9DDE2B153ECA}"/>
              </a:ext>
            </a:extLst>
          </p:cNvPr>
          <p:cNvSpPr>
            <a:spLocks noGrp="1"/>
          </p:cNvSpPr>
          <p:nvPr>
            <p:ph type="dt" sz="half" idx="10"/>
          </p:nvPr>
        </p:nvSpPr>
        <p:spPr/>
        <p:txBody>
          <a:bodyPr/>
          <a:lstStyle/>
          <a:p>
            <a:fld id="{346A86DA-091D-47DB-9E49-B1D00A798546}" type="datetimeFigureOut">
              <a:rPr lang="en-GB" smtClean="0"/>
              <a:t>06/03/2022</a:t>
            </a:fld>
            <a:endParaRPr lang="en-GB"/>
          </a:p>
        </p:txBody>
      </p:sp>
      <p:sp>
        <p:nvSpPr>
          <p:cNvPr id="4" name="Footer Placeholder 3">
            <a:extLst>
              <a:ext uri="{FF2B5EF4-FFF2-40B4-BE49-F238E27FC236}">
                <a16:creationId xmlns:a16="http://schemas.microsoft.com/office/drawing/2014/main" id="{90130A94-5279-4FCE-A439-C129F9E84D3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F764FAC-C86A-454C-BF3C-F26E2D1CBD47}"/>
              </a:ext>
            </a:extLst>
          </p:cNvPr>
          <p:cNvSpPr>
            <a:spLocks noGrp="1"/>
          </p:cNvSpPr>
          <p:nvPr>
            <p:ph type="sldNum" sz="quarter" idx="12"/>
          </p:nvPr>
        </p:nvSpPr>
        <p:spPr/>
        <p:txBody>
          <a:bodyPr/>
          <a:lstStyle/>
          <a:p>
            <a:fld id="{A071E26A-0358-4849-9517-F5FD5C651BAD}" type="slidenum">
              <a:rPr lang="en-GB" smtClean="0"/>
              <a:t>‹#›</a:t>
            </a:fld>
            <a:endParaRPr lang="en-GB"/>
          </a:p>
        </p:txBody>
      </p:sp>
    </p:spTree>
    <p:extLst>
      <p:ext uri="{BB962C8B-B14F-4D97-AF65-F5344CB8AC3E}">
        <p14:creationId xmlns:p14="http://schemas.microsoft.com/office/powerpoint/2010/main" val="25983598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8CC117-79B8-4CC8-9F6D-EF8585D4B6EF}"/>
              </a:ext>
            </a:extLst>
          </p:cNvPr>
          <p:cNvSpPr>
            <a:spLocks noGrp="1"/>
          </p:cNvSpPr>
          <p:nvPr>
            <p:ph type="dt" sz="half" idx="10"/>
          </p:nvPr>
        </p:nvSpPr>
        <p:spPr/>
        <p:txBody>
          <a:bodyPr/>
          <a:lstStyle/>
          <a:p>
            <a:fld id="{346A86DA-091D-47DB-9E49-B1D00A798546}" type="datetimeFigureOut">
              <a:rPr lang="en-GB" smtClean="0"/>
              <a:t>06/03/2022</a:t>
            </a:fld>
            <a:endParaRPr lang="en-GB"/>
          </a:p>
        </p:txBody>
      </p:sp>
      <p:sp>
        <p:nvSpPr>
          <p:cNvPr id="3" name="Footer Placeholder 2">
            <a:extLst>
              <a:ext uri="{FF2B5EF4-FFF2-40B4-BE49-F238E27FC236}">
                <a16:creationId xmlns:a16="http://schemas.microsoft.com/office/drawing/2014/main" id="{529B0653-C9CC-4CCB-AD98-11D85906688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F45B61B-3027-4882-A09F-D014B76228C8}"/>
              </a:ext>
            </a:extLst>
          </p:cNvPr>
          <p:cNvSpPr>
            <a:spLocks noGrp="1"/>
          </p:cNvSpPr>
          <p:nvPr>
            <p:ph type="sldNum" sz="quarter" idx="12"/>
          </p:nvPr>
        </p:nvSpPr>
        <p:spPr/>
        <p:txBody>
          <a:bodyPr/>
          <a:lstStyle/>
          <a:p>
            <a:fld id="{A071E26A-0358-4849-9517-F5FD5C651BAD}" type="slidenum">
              <a:rPr lang="en-GB" smtClean="0"/>
              <a:t>‹#›</a:t>
            </a:fld>
            <a:endParaRPr lang="en-GB"/>
          </a:p>
        </p:txBody>
      </p:sp>
    </p:spTree>
    <p:extLst>
      <p:ext uri="{BB962C8B-B14F-4D97-AF65-F5344CB8AC3E}">
        <p14:creationId xmlns:p14="http://schemas.microsoft.com/office/powerpoint/2010/main" val="17710806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CBFA4-F666-41E5-B9E0-1780F94FC0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A25B9D3-B2FD-4694-B22D-8DD1E7898B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EE9B6DB-F6B8-47C4-929F-B79BC4B2CF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18C2D5-1A72-4685-B27B-7EFECB501BEC}"/>
              </a:ext>
            </a:extLst>
          </p:cNvPr>
          <p:cNvSpPr>
            <a:spLocks noGrp="1"/>
          </p:cNvSpPr>
          <p:nvPr>
            <p:ph type="dt" sz="half" idx="10"/>
          </p:nvPr>
        </p:nvSpPr>
        <p:spPr/>
        <p:txBody>
          <a:bodyPr/>
          <a:lstStyle/>
          <a:p>
            <a:fld id="{346A86DA-091D-47DB-9E49-B1D00A798546}" type="datetimeFigureOut">
              <a:rPr lang="en-GB" smtClean="0"/>
              <a:t>06/03/2022</a:t>
            </a:fld>
            <a:endParaRPr lang="en-GB"/>
          </a:p>
        </p:txBody>
      </p:sp>
      <p:sp>
        <p:nvSpPr>
          <p:cNvPr id="6" name="Footer Placeholder 5">
            <a:extLst>
              <a:ext uri="{FF2B5EF4-FFF2-40B4-BE49-F238E27FC236}">
                <a16:creationId xmlns:a16="http://schemas.microsoft.com/office/drawing/2014/main" id="{F2C62722-A762-427D-AA67-91DE0D42A3C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146C13C-E3FB-44CE-83BA-8BC88D1758BE}"/>
              </a:ext>
            </a:extLst>
          </p:cNvPr>
          <p:cNvSpPr>
            <a:spLocks noGrp="1"/>
          </p:cNvSpPr>
          <p:nvPr>
            <p:ph type="sldNum" sz="quarter" idx="12"/>
          </p:nvPr>
        </p:nvSpPr>
        <p:spPr/>
        <p:txBody>
          <a:bodyPr/>
          <a:lstStyle/>
          <a:p>
            <a:fld id="{A071E26A-0358-4849-9517-F5FD5C651BAD}" type="slidenum">
              <a:rPr lang="en-GB" smtClean="0"/>
              <a:t>‹#›</a:t>
            </a:fld>
            <a:endParaRPr lang="en-GB"/>
          </a:p>
        </p:txBody>
      </p:sp>
    </p:spTree>
    <p:extLst>
      <p:ext uri="{BB962C8B-B14F-4D97-AF65-F5344CB8AC3E}">
        <p14:creationId xmlns:p14="http://schemas.microsoft.com/office/powerpoint/2010/main" val="2255481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29377-34A3-4825-9138-E5490B13B06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3C75D66-B2F1-48D4-B9AC-5575C9A8DE6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1418055-23A3-48B3-89E1-D471BB48D8C4}"/>
              </a:ext>
            </a:extLst>
          </p:cNvPr>
          <p:cNvSpPr>
            <a:spLocks noGrp="1"/>
          </p:cNvSpPr>
          <p:nvPr>
            <p:ph type="dt" sz="half" idx="10"/>
          </p:nvPr>
        </p:nvSpPr>
        <p:spPr/>
        <p:txBody>
          <a:bodyPr/>
          <a:lstStyle/>
          <a:p>
            <a:fld id="{346A86DA-091D-47DB-9E49-B1D00A798546}" type="datetimeFigureOut">
              <a:rPr lang="en-GB" smtClean="0"/>
              <a:t>06/03/2022</a:t>
            </a:fld>
            <a:endParaRPr lang="en-GB"/>
          </a:p>
        </p:txBody>
      </p:sp>
      <p:sp>
        <p:nvSpPr>
          <p:cNvPr id="5" name="Footer Placeholder 4">
            <a:extLst>
              <a:ext uri="{FF2B5EF4-FFF2-40B4-BE49-F238E27FC236}">
                <a16:creationId xmlns:a16="http://schemas.microsoft.com/office/drawing/2014/main" id="{F26DFC40-63C3-463A-A951-D1F9BFC7E0B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3AB1C5-B6C0-4455-820A-59CE0711F5BC}"/>
              </a:ext>
            </a:extLst>
          </p:cNvPr>
          <p:cNvSpPr>
            <a:spLocks noGrp="1"/>
          </p:cNvSpPr>
          <p:nvPr>
            <p:ph type="sldNum" sz="quarter" idx="12"/>
          </p:nvPr>
        </p:nvSpPr>
        <p:spPr/>
        <p:txBody>
          <a:bodyPr/>
          <a:lstStyle/>
          <a:p>
            <a:fld id="{A071E26A-0358-4849-9517-F5FD5C651BAD}" type="slidenum">
              <a:rPr lang="en-GB" smtClean="0"/>
              <a:t>‹#›</a:t>
            </a:fld>
            <a:endParaRPr lang="en-GB"/>
          </a:p>
        </p:txBody>
      </p:sp>
    </p:spTree>
    <p:extLst>
      <p:ext uri="{BB962C8B-B14F-4D97-AF65-F5344CB8AC3E}">
        <p14:creationId xmlns:p14="http://schemas.microsoft.com/office/powerpoint/2010/main" val="2888494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FF5E1-5A33-4F71-BD33-8296176F42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80E2453-C289-4420-9A26-765A04E088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30DD803-552F-4AFA-9406-81DEB1495A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E1909F-958B-4E55-9903-A877510B0D31}"/>
              </a:ext>
            </a:extLst>
          </p:cNvPr>
          <p:cNvSpPr>
            <a:spLocks noGrp="1"/>
          </p:cNvSpPr>
          <p:nvPr>
            <p:ph type="dt" sz="half" idx="10"/>
          </p:nvPr>
        </p:nvSpPr>
        <p:spPr/>
        <p:txBody>
          <a:bodyPr/>
          <a:lstStyle/>
          <a:p>
            <a:fld id="{346A86DA-091D-47DB-9E49-B1D00A798546}" type="datetimeFigureOut">
              <a:rPr lang="en-GB" smtClean="0"/>
              <a:t>06/03/2022</a:t>
            </a:fld>
            <a:endParaRPr lang="en-GB"/>
          </a:p>
        </p:txBody>
      </p:sp>
      <p:sp>
        <p:nvSpPr>
          <p:cNvPr id="6" name="Footer Placeholder 5">
            <a:extLst>
              <a:ext uri="{FF2B5EF4-FFF2-40B4-BE49-F238E27FC236}">
                <a16:creationId xmlns:a16="http://schemas.microsoft.com/office/drawing/2014/main" id="{D20CD364-108F-49A3-BD97-F0D745BA80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D925282-6BB8-42B9-A9D5-8DA69DCCEAFC}"/>
              </a:ext>
            </a:extLst>
          </p:cNvPr>
          <p:cNvSpPr>
            <a:spLocks noGrp="1"/>
          </p:cNvSpPr>
          <p:nvPr>
            <p:ph type="sldNum" sz="quarter" idx="12"/>
          </p:nvPr>
        </p:nvSpPr>
        <p:spPr/>
        <p:txBody>
          <a:bodyPr/>
          <a:lstStyle/>
          <a:p>
            <a:fld id="{A071E26A-0358-4849-9517-F5FD5C651BAD}" type="slidenum">
              <a:rPr lang="en-GB" smtClean="0"/>
              <a:t>‹#›</a:t>
            </a:fld>
            <a:endParaRPr lang="en-GB"/>
          </a:p>
        </p:txBody>
      </p:sp>
    </p:spTree>
    <p:extLst>
      <p:ext uri="{BB962C8B-B14F-4D97-AF65-F5344CB8AC3E}">
        <p14:creationId xmlns:p14="http://schemas.microsoft.com/office/powerpoint/2010/main" val="5075377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6F3E0-29D5-45BE-93CF-7D6E21FAADD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69308B4-BC82-4D3F-BF8E-5CA2EAD7B40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7827D2-52C8-4A84-9E27-E9DE8D58C3BA}"/>
              </a:ext>
            </a:extLst>
          </p:cNvPr>
          <p:cNvSpPr>
            <a:spLocks noGrp="1"/>
          </p:cNvSpPr>
          <p:nvPr>
            <p:ph type="dt" sz="half" idx="10"/>
          </p:nvPr>
        </p:nvSpPr>
        <p:spPr/>
        <p:txBody>
          <a:bodyPr/>
          <a:lstStyle/>
          <a:p>
            <a:fld id="{346A86DA-091D-47DB-9E49-B1D00A798546}" type="datetimeFigureOut">
              <a:rPr lang="en-GB" smtClean="0"/>
              <a:t>06/03/2022</a:t>
            </a:fld>
            <a:endParaRPr lang="en-GB"/>
          </a:p>
        </p:txBody>
      </p:sp>
      <p:sp>
        <p:nvSpPr>
          <p:cNvPr id="5" name="Footer Placeholder 4">
            <a:extLst>
              <a:ext uri="{FF2B5EF4-FFF2-40B4-BE49-F238E27FC236}">
                <a16:creationId xmlns:a16="http://schemas.microsoft.com/office/drawing/2014/main" id="{E08B8746-D106-42B4-8D18-ED5BDBF8F4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103844B-BB68-4FAB-9F1D-713E4A690014}"/>
              </a:ext>
            </a:extLst>
          </p:cNvPr>
          <p:cNvSpPr>
            <a:spLocks noGrp="1"/>
          </p:cNvSpPr>
          <p:nvPr>
            <p:ph type="sldNum" sz="quarter" idx="12"/>
          </p:nvPr>
        </p:nvSpPr>
        <p:spPr/>
        <p:txBody>
          <a:bodyPr/>
          <a:lstStyle/>
          <a:p>
            <a:fld id="{A071E26A-0358-4849-9517-F5FD5C651BAD}" type="slidenum">
              <a:rPr lang="en-GB" smtClean="0"/>
              <a:t>‹#›</a:t>
            </a:fld>
            <a:endParaRPr lang="en-GB"/>
          </a:p>
        </p:txBody>
      </p:sp>
    </p:spTree>
    <p:extLst>
      <p:ext uri="{BB962C8B-B14F-4D97-AF65-F5344CB8AC3E}">
        <p14:creationId xmlns:p14="http://schemas.microsoft.com/office/powerpoint/2010/main" val="7773504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B8E16A-DCEF-45B7-B172-DC651CC3777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57FA786-4F04-47AA-8F5C-D7BF81F7A4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3C76D7-4FA6-4610-9C56-15CC2022D4C3}"/>
              </a:ext>
            </a:extLst>
          </p:cNvPr>
          <p:cNvSpPr>
            <a:spLocks noGrp="1"/>
          </p:cNvSpPr>
          <p:nvPr>
            <p:ph type="dt" sz="half" idx="10"/>
          </p:nvPr>
        </p:nvSpPr>
        <p:spPr/>
        <p:txBody>
          <a:bodyPr/>
          <a:lstStyle/>
          <a:p>
            <a:fld id="{346A86DA-091D-47DB-9E49-B1D00A798546}" type="datetimeFigureOut">
              <a:rPr lang="en-GB" smtClean="0"/>
              <a:t>06/03/2022</a:t>
            </a:fld>
            <a:endParaRPr lang="en-GB"/>
          </a:p>
        </p:txBody>
      </p:sp>
      <p:sp>
        <p:nvSpPr>
          <p:cNvPr id="5" name="Footer Placeholder 4">
            <a:extLst>
              <a:ext uri="{FF2B5EF4-FFF2-40B4-BE49-F238E27FC236}">
                <a16:creationId xmlns:a16="http://schemas.microsoft.com/office/drawing/2014/main" id="{872613B1-7C47-45BD-8D28-91F6F75F64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41397F7-4F12-4EC9-8C87-C0C2364D588E}"/>
              </a:ext>
            </a:extLst>
          </p:cNvPr>
          <p:cNvSpPr>
            <a:spLocks noGrp="1"/>
          </p:cNvSpPr>
          <p:nvPr>
            <p:ph type="sldNum" sz="quarter" idx="12"/>
          </p:nvPr>
        </p:nvSpPr>
        <p:spPr/>
        <p:txBody>
          <a:bodyPr/>
          <a:lstStyle/>
          <a:p>
            <a:fld id="{A071E26A-0358-4849-9517-F5FD5C651BAD}" type="slidenum">
              <a:rPr lang="en-GB" smtClean="0"/>
              <a:t>‹#›</a:t>
            </a:fld>
            <a:endParaRPr lang="en-GB"/>
          </a:p>
        </p:txBody>
      </p:sp>
    </p:spTree>
    <p:extLst>
      <p:ext uri="{BB962C8B-B14F-4D97-AF65-F5344CB8AC3E}">
        <p14:creationId xmlns:p14="http://schemas.microsoft.com/office/powerpoint/2010/main" val="2477411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95A2F-1783-4A5A-BED8-4FC230BDEA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BF0CFB5-018E-4E21-99C1-929A90AF14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06D02B-2767-49D9-A3B6-BA772E10D86D}"/>
              </a:ext>
            </a:extLst>
          </p:cNvPr>
          <p:cNvSpPr>
            <a:spLocks noGrp="1"/>
          </p:cNvSpPr>
          <p:nvPr>
            <p:ph type="dt" sz="half" idx="10"/>
          </p:nvPr>
        </p:nvSpPr>
        <p:spPr/>
        <p:txBody>
          <a:bodyPr/>
          <a:lstStyle/>
          <a:p>
            <a:fld id="{346A86DA-091D-47DB-9E49-B1D00A798546}" type="datetimeFigureOut">
              <a:rPr lang="en-GB" smtClean="0"/>
              <a:t>06/03/2022</a:t>
            </a:fld>
            <a:endParaRPr lang="en-GB"/>
          </a:p>
        </p:txBody>
      </p:sp>
      <p:sp>
        <p:nvSpPr>
          <p:cNvPr id="5" name="Footer Placeholder 4">
            <a:extLst>
              <a:ext uri="{FF2B5EF4-FFF2-40B4-BE49-F238E27FC236}">
                <a16:creationId xmlns:a16="http://schemas.microsoft.com/office/drawing/2014/main" id="{2188BC9F-8CD3-414D-919D-0C4A9F4219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E42000-32E7-4851-8B36-DE74AFB4EDF9}"/>
              </a:ext>
            </a:extLst>
          </p:cNvPr>
          <p:cNvSpPr>
            <a:spLocks noGrp="1"/>
          </p:cNvSpPr>
          <p:nvPr>
            <p:ph type="sldNum" sz="quarter" idx="12"/>
          </p:nvPr>
        </p:nvSpPr>
        <p:spPr/>
        <p:txBody>
          <a:bodyPr/>
          <a:lstStyle/>
          <a:p>
            <a:fld id="{A071E26A-0358-4849-9517-F5FD5C651BAD}" type="slidenum">
              <a:rPr lang="en-GB" smtClean="0"/>
              <a:t>‹#›</a:t>
            </a:fld>
            <a:endParaRPr lang="en-GB"/>
          </a:p>
        </p:txBody>
      </p:sp>
    </p:spTree>
    <p:extLst>
      <p:ext uri="{BB962C8B-B14F-4D97-AF65-F5344CB8AC3E}">
        <p14:creationId xmlns:p14="http://schemas.microsoft.com/office/powerpoint/2010/main" val="62519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DD6BE-9E2C-440B-B64B-F483CEE71E9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08AA6E4-BA5E-4EBC-92AE-53C4E93B011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70FD428-D395-473C-A95F-A4E471FBAFD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EFEE027-F7A4-4FF7-B1CA-37F9BA2CBE66}"/>
              </a:ext>
            </a:extLst>
          </p:cNvPr>
          <p:cNvSpPr>
            <a:spLocks noGrp="1"/>
          </p:cNvSpPr>
          <p:nvPr>
            <p:ph type="dt" sz="half" idx="10"/>
          </p:nvPr>
        </p:nvSpPr>
        <p:spPr/>
        <p:txBody>
          <a:bodyPr/>
          <a:lstStyle/>
          <a:p>
            <a:fld id="{346A86DA-091D-47DB-9E49-B1D00A798546}" type="datetimeFigureOut">
              <a:rPr lang="en-GB" smtClean="0"/>
              <a:t>06/03/2022</a:t>
            </a:fld>
            <a:endParaRPr lang="en-GB"/>
          </a:p>
        </p:txBody>
      </p:sp>
      <p:sp>
        <p:nvSpPr>
          <p:cNvPr id="6" name="Footer Placeholder 5">
            <a:extLst>
              <a:ext uri="{FF2B5EF4-FFF2-40B4-BE49-F238E27FC236}">
                <a16:creationId xmlns:a16="http://schemas.microsoft.com/office/drawing/2014/main" id="{5DC46647-5ECD-4AEE-B781-D11C9F126A1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44CC1E6-C34F-402C-9380-D157D6904B0A}"/>
              </a:ext>
            </a:extLst>
          </p:cNvPr>
          <p:cNvSpPr>
            <a:spLocks noGrp="1"/>
          </p:cNvSpPr>
          <p:nvPr>
            <p:ph type="sldNum" sz="quarter" idx="12"/>
          </p:nvPr>
        </p:nvSpPr>
        <p:spPr/>
        <p:txBody>
          <a:bodyPr/>
          <a:lstStyle/>
          <a:p>
            <a:fld id="{A071E26A-0358-4849-9517-F5FD5C651BAD}" type="slidenum">
              <a:rPr lang="en-GB" smtClean="0"/>
              <a:t>‹#›</a:t>
            </a:fld>
            <a:endParaRPr lang="en-GB"/>
          </a:p>
        </p:txBody>
      </p:sp>
    </p:spTree>
    <p:extLst>
      <p:ext uri="{BB962C8B-B14F-4D97-AF65-F5344CB8AC3E}">
        <p14:creationId xmlns:p14="http://schemas.microsoft.com/office/powerpoint/2010/main" val="2483413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00A95-DFFB-4EF9-98E9-9F5D1584DA0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C9A93A1-694A-497C-83BF-616F0FA0EC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71D261-863C-41EE-A514-971B9F0B767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1FBF372-D325-49C2-9CAE-02D5A6E0A3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D524303-3DCE-428E-B330-450F9B5E8C7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D085D45-DEF2-4C11-9686-647331E0D25D}"/>
              </a:ext>
            </a:extLst>
          </p:cNvPr>
          <p:cNvSpPr>
            <a:spLocks noGrp="1"/>
          </p:cNvSpPr>
          <p:nvPr>
            <p:ph type="dt" sz="half" idx="10"/>
          </p:nvPr>
        </p:nvSpPr>
        <p:spPr/>
        <p:txBody>
          <a:bodyPr/>
          <a:lstStyle/>
          <a:p>
            <a:fld id="{346A86DA-091D-47DB-9E49-B1D00A798546}" type="datetimeFigureOut">
              <a:rPr lang="en-GB" smtClean="0"/>
              <a:t>06/03/2022</a:t>
            </a:fld>
            <a:endParaRPr lang="en-GB"/>
          </a:p>
        </p:txBody>
      </p:sp>
      <p:sp>
        <p:nvSpPr>
          <p:cNvPr id="8" name="Footer Placeholder 7">
            <a:extLst>
              <a:ext uri="{FF2B5EF4-FFF2-40B4-BE49-F238E27FC236}">
                <a16:creationId xmlns:a16="http://schemas.microsoft.com/office/drawing/2014/main" id="{698B9B17-8020-442C-8BD4-7CF7D331163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8D4F39C-11A5-422B-A24C-B4E6ADEA44F1}"/>
              </a:ext>
            </a:extLst>
          </p:cNvPr>
          <p:cNvSpPr>
            <a:spLocks noGrp="1"/>
          </p:cNvSpPr>
          <p:nvPr>
            <p:ph type="sldNum" sz="quarter" idx="12"/>
          </p:nvPr>
        </p:nvSpPr>
        <p:spPr/>
        <p:txBody>
          <a:bodyPr/>
          <a:lstStyle/>
          <a:p>
            <a:fld id="{A071E26A-0358-4849-9517-F5FD5C651BAD}" type="slidenum">
              <a:rPr lang="en-GB" smtClean="0"/>
              <a:t>‹#›</a:t>
            </a:fld>
            <a:endParaRPr lang="en-GB"/>
          </a:p>
        </p:txBody>
      </p:sp>
    </p:spTree>
    <p:extLst>
      <p:ext uri="{BB962C8B-B14F-4D97-AF65-F5344CB8AC3E}">
        <p14:creationId xmlns:p14="http://schemas.microsoft.com/office/powerpoint/2010/main" val="3899022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6D188-947C-40DF-B709-0F260F715A5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922A956-FE57-4277-B62C-9DDE2B153ECA}"/>
              </a:ext>
            </a:extLst>
          </p:cNvPr>
          <p:cNvSpPr>
            <a:spLocks noGrp="1"/>
          </p:cNvSpPr>
          <p:nvPr>
            <p:ph type="dt" sz="half" idx="10"/>
          </p:nvPr>
        </p:nvSpPr>
        <p:spPr/>
        <p:txBody>
          <a:bodyPr/>
          <a:lstStyle/>
          <a:p>
            <a:fld id="{346A86DA-091D-47DB-9E49-B1D00A798546}" type="datetimeFigureOut">
              <a:rPr lang="en-GB" smtClean="0"/>
              <a:t>06/03/2022</a:t>
            </a:fld>
            <a:endParaRPr lang="en-GB"/>
          </a:p>
        </p:txBody>
      </p:sp>
      <p:sp>
        <p:nvSpPr>
          <p:cNvPr id="4" name="Footer Placeholder 3">
            <a:extLst>
              <a:ext uri="{FF2B5EF4-FFF2-40B4-BE49-F238E27FC236}">
                <a16:creationId xmlns:a16="http://schemas.microsoft.com/office/drawing/2014/main" id="{90130A94-5279-4FCE-A439-C129F9E84D3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F764FAC-C86A-454C-BF3C-F26E2D1CBD47}"/>
              </a:ext>
            </a:extLst>
          </p:cNvPr>
          <p:cNvSpPr>
            <a:spLocks noGrp="1"/>
          </p:cNvSpPr>
          <p:nvPr>
            <p:ph type="sldNum" sz="quarter" idx="12"/>
          </p:nvPr>
        </p:nvSpPr>
        <p:spPr/>
        <p:txBody>
          <a:bodyPr/>
          <a:lstStyle/>
          <a:p>
            <a:fld id="{A071E26A-0358-4849-9517-F5FD5C651BAD}" type="slidenum">
              <a:rPr lang="en-GB" smtClean="0"/>
              <a:t>‹#›</a:t>
            </a:fld>
            <a:endParaRPr lang="en-GB"/>
          </a:p>
        </p:txBody>
      </p:sp>
    </p:spTree>
    <p:extLst>
      <p:ext uri="{BB962C8B-B14F-4D97-AF65-F5344CB8AC3E}">
        <p14:creationId xmlns:p14="http://schemas.microsoft.com/office/powerpoint/2010/main" val="536141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8CC117-79B8-4CC8-9F6D-EF8585D4B6EF}"/>
              </a:ext>
            </a:extLst>
          </p:cNvPr>
          <p:cNvSpPr>
            <a:spLocks noGrp="1"/>
          </p:cNvSpPr>
          <p:nvPr>
            <p:ph type="dt" sz="half" idx="10"/>
          </p:nvPr>
        </p:nvSpPr>
        <p:spPr/>
        <p:txBody>
          <a:bodyPr/>
          <a:lstStyle/>
          <a:p>
            <a:fld id="{346A86DA-091D-47DB-9E49-B1D00A798546}" type="datetimeFigureOut">
              <a:rPr lang="en-GB" smtClean="0"/>
              <a:t>06/03/2022</a:t>
            </a:fld>
            <a:endParaRPr lang="en-GB"/>
          </a:p>
        </p:txBody>
      </p:sp>
      <p:sp>
        <p:nvSpPr>
          <p:cNvPr id="3" name="Footer Placeholder 2">
            <a:extLst>
              <a:ext uri="{FF2B5EF4-FFF2-40B4-BE49-F238E27FC236}">
                <a16:creationId xmlns:a16="http://schemas.microsoft.com/office/drawing/2014/main" id="{529B0653-C9CC-4CCB-AD98-11D85906688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F45B61B-3027-4882-A09F-D014B76228C8}"/>
              </a:ext>
            </a:extLst>
          </p:cNvPr>
          <p:cNvSpPr>
            <a:spLocks noGrp="1"/>
          </p:cNvSpPr>
          <p:nvPr>
            <p:ph type="sldNum" sz="quarter" idx="12"/>
          </p:nvPr>
        </p:nvSpPr>
        <p:spPr/>
        <p:txBody>
          <a:bodyPr/>
          <a:lstStyle/>
          <a:p>
            <a:fld id="{A071E26A-0358-4849-9517-F5FD5C651BAD}" type="slidenum">
              <a:rPr lang="en-GB" smtClean="0"/>
              <a:t>‹#›</a:t>
            </a:fld>
            <a:endParaRPr lang="en-GB"/>
          </a:p>
        </p:txBody>
      </p:sp>
    </p:spTree>
    <p:extLst>
      <p:ext uri="{BB962C8B-B14F-4D97-AF65-F5344CB8AC3E}">
        <p14:creationId xmlns:p14="http://schemas.microsoft.com/office/powerpoint/2010/main" val="1135027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CBFA4-F666-41E5-B9E0-1780F94FC0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A25B9D3-B2FD-4694-B22D-8DD1E7898B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EE9B6DB-F6B8-47C4-929F-B79BC4B2CF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18C2D5-1A72-4685-B27B-7EFECB501BEC}"/>
              </a:ext>
            </a:extLst>
          </p:cNvPr>
          <p:cNvSpPr>
            <a:spLocks noGrp="1"/>
          </p:cNvSpPr>
          <p:nvPr>
            <p:ph type="dt" sz="half" idx="10"/>
          </p:nvPr>
        </p:nvSpPr>
        <p:spPr/>
        <p:txBody>
          <a:bodyPr/>
          <a:lstStyle/>
          <a:p>
            <a:fld id="{346A86DA-091D-47DB-9E49-B1D00A798546}" type="datetimeFigureOut">
              <a:rPr lang="en-GB" smtClean="0"/>
              <a:t>06/03/2022</a:t>
            </a:fld>
            <a:endParaRPr lang="en-GB"/>
          </a:p>
        </p:txBody>
      </p:sp>
      <p:sp>
        <p:nvSpPr>
          <p:cNvPr id="6" name="Footer Placeholder 5">
            <a:extLst>
              <a:ext uri="{FF2B5EF4-FFF2-40B4-BE49-F238E27FC236}">
                <a16:creationId xmlns:a16="http://schemas.microsoft.com/office/drawing/2014/main" id="{F2C62722-A762-427D-AA67-91DE0D42A3C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146C13C-E3FB-44CE-83BA-8BC88D1758BE}"/>
              </a:ext>
            </a:extLst>
          </p:cNvPr>
          <p:cNvSpPr>
            <a:spLocks noGrp="1"/>
          </p:cNvSpPr>
          <p:nvPr>
            <p:ph type="sldNum" sz="quarter" idx="12"/>
          </p:nvPr>
        </p:nvSpPr>
        <p:spPr/>
        <p:txBody>
          <a:bodyPr/>
          <a:lstStyle/>
          <a:p>
            <a:fld id="{A071E26A-0358-4849-9517-F5FD5C651BAD}" type="slidenum">
              <a:rPr lang="en-GB" smtClean="0"/>
              <a:t>‹#›</a:t>
            </a:fld>
            <a:endParaRPr lang="en-GB"/>
          </a:p>
        </p:txBody>
      </p:sp>
    </p:spTree>
    <p:extLst>
      <p:ext uri="{BB962C8B-B14F-4D97-AF65-F5344CB8AC3E}">
        <p14:creationId xmlns:p14="http://schemas.microsoft.com/office/powerpoint/2010/main" val="2564463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FF5E1-5A33-4F71-BD33-8296176F42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80E2453-C289-4420-9A26-765A04E088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30DD803-552F-4AFA-9406-81DEB1495A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E1909F-958B-4E55-9903-A877510B0D31}"/>
              </a:ext>
            </a:extLst>
          </p:cNvPr>
          <p:cNvSpPr>
            <a:spLocks noGrp="1"/>
          </p:cNvSpPr>
          <p:nvPr>
            <p:ph type="dt" sz="half" idx="10"/>
          </p:nvPr>
        </p:nvSpPr>
        <p:spPr/>
        <p:txBody>
          <a:bodyPr/>
          <a:lstStyle/>
          <a:p>
            <a:fld id="{346A86DA-091D-47DB-9E49-B1D00A798546}" type="datetimeFigureOut">
              <a:rPr lang="en-GB" smtClean="0"/>
              <a:t>06/03/2022</a:t>
            </a:fld>
            <a:endParaRPr lang="en-GB"/>
          </a:p>
        </p:txBody>
      </p:sp>
      <p:sp>
        <p:nvSpPr>
          <p:cNvPr id="6" name="Footer Placeholder 5">
            <a:extLst>
              <a:ext uri="{FF2B5EF4-FFF2-40B4-BE49-F238E27FC236}">
                <a16:creationId xmlns:a16="http://schemas.microsoft.com/office/drawing/2014/main" id="{D20CD364-108F-49A3-BD97-F0D745BA80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D925282-6BB8-42B9-A9D5-8DA69DCCEAFC}"/>
              </a:ext>
            </a:extLst>
          </p:cNvPr>
          <p:cNvSpPr>
            <a:spLocks noGrp="1"/>
          </p:cNvSpPr>
          <p:nvPr>
            <p:ph type="sldNum" sz="quarter" idx="12"/>
          </p:nvPr>
        </p:nvSpPr>
        <p:spPr/>
        <p:txBody>
          <a:bodyPr/>
          <a:lstStyle/>
          <a:p>
            <a:fld id="{A071E26A-0358-4849-9517-F5FD5C651BAD}" type="slidenum">
              <a:rPr lang="en-GB" smtClean="0"/>
              <a:t>‹#›</a:t>
            </a:fld>
            <a:endParaRPr lang="en-GB"/>
          </a:p>
        </p:txBody>
      </p:sp>
    </p:spTree>
    <p:extLst>
      <p:ext uri="{BB962C8B-B14F-4D97-AF65-F5344CB8AC3E}">
        <p14:creationId xmlns:p14="http://schemas.microsoft.com/office/powerpoint/2010/main" val="941352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4000" r="-4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CE764C-293B-4FB7-93DB-F2FC59FF59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3E2F298-6B4B-434A-BDA3-340B637ABF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BB8E6D7-D774-44C7-87E1-3FD86D825A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6A86DA-091D-47DB-9E49-B1D00A798546}" type="datetimeFigureOut">
              <a:rPr lang="en-GB" smtClean="0"/>
              <a:t>06/03/2022</a:t>
            </a:fld>
            <a:endParaRPr lang="en-GB"/>
          </a:p>
        </p:txBody>
      </p:sp>
      <p:sp>
        <p:nvSpPr>
          <p:cNvPr id="5" name="Footer Placeholder 4">
            <a:extLst>
              <a:ext uri="{FF2B5EF4-FFF2-40B4-BE49-F238E27FC236}">
                <a16:creationId xmlns:a16="http://schemas.microsoft.com/office/drawing/2014/main" id="{A07913B5-27C8-4D6C-8310-61DDD7861D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E01696B-C2E0-49B0-B250-FA3CD1C400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71E26A-0358-4849-9517-F5FD5C651BAD}" type="slidenum">
              <a:rPr lang="en-GB" smtClean="0"/>
              <a:t>‹#›</a:t>
            </a:fld>
            <a:endParaRPr lang="en-GB"/>
          </a:p>
        </p:txBody>
      </p:sp>
    </p:spTree>
    <p:extLst>
      <p:ext uri="{BB962C8B-B14F-4D97-AF65-F5344CB8AC3E}">
        <p14:creationId xmlns:p14="http://schemas.microsoft.com/office/powerpoint/2010/main" val="40676319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CE764C-293B-4FB7-93DB-F2FC59FF59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3E2F298-6B4B-434A-BDA3-340B637ABF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BB8E6D7-D774-44C7-87E1-3FD86D825A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6A86DA-091D-47DB-9E49-B1D00A798546}" type="datetimeFigureOut">
              <a:rPr lang="en-GB" smtClean="0"/>
              <a:t>06/03/2022</a:t>
            </a:fld>
            <a:endParaRPr lang="en-GB"/>
          </a:p>
        </p:txBody>
      </p:sp>
      <p:sp>
        <p:nvSpPr>
          <p:cNvPr id="5" name="Footer Placeholder 4">
            <a:extLst>
              <a:ext uri="{FF2B5EF4-FFF2-40B4-BE49-F238E27FC236}">
                <a16:creationId xmlns:a16="http://schemas.microsoft.com/office/drawing/2014/main" id="{A07913B5-27C8-4D6C-8310-61DDD7861D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E01696B-C2E0-49B0-B250-FA3CD1C400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71E26A-0358-4849-9517-F5FD5C651BAD}" type="slidenum">
              <a:rPr lang="en-GB" smtClean="0"/>
              <a:t>‹#›</a:t>
            </a:fld>
            <a:endParaRPr lang="en-GB"/>
          </a:p>
        </p:txBody>
      </p:sp>
    </p:spTree>
    <p:extLst>
      <p:ext uri="{BB962C8B-B14F-4D97-AF65-F5344CB8AC3E}">
        <p14:creationId xmlns:p14="http://schemas.microsoft.com/office/powerpoint/2010/main" val="6252832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6918B-762B-4CB0-A782-5E31AF4F0939}"/>
              </a:ext>
            </a:extLst>
          </p:cNvPr>
          <p:cNvSpPr>
            <a:spLocks noGrp="1"/>
          </p:cNvSpPr>
          <p:nvPr>
            <p:ph type="ctrTitle"/>
          </p:nvPr>
        </p:nvSpPr>
        <p:spPr>
          <a:xfrm>
            <a:off x="752475" y="314325"/>
            <a:ext cx="9144000" cy="1062038"/>
          </a:xfrm>
        </p:spPr>
        <p:style>
          <a:lnRef idx="2">
            <a:schemeClr val="dk1"/>
          </a:lnRef>
          <a:fillRef idx="1">
            <a:schemeClr val="lt1"/>
          </a:fillRef>
          <a:effectRef idx="0">
            <a:schemeClr val="dk1"/>
          </a:effectRef>
          <a:fontRef idx="minor">
            <a:schemeClr val="dk1"/>
          </a:fontRef>
        </p:style>
        <p:txBody>
          <a:bodyPr/>
          <a:lstStyle/>
          <a:p>
            <a:r>
              <a:rPr lang="en-GB" u="sng" dirty="0">
                <a:latin typeface="Twinkl"/>
              </a:rPr>
              <a:t>Tuesday 8</a:t>
            </a:r>
            <a:r>
              <a:rPr lang="en-GB" u="sng" baseline="30000" dirty="0">
                <a:latin typeface="Twinkl"/>
              </a:rPr>
              <a:t>th</a:t>
            </a:r>
            <a:r>
              <a:rPr lang="en-GB" u="sng" dirty="0">
                <a:latin typeface="Twinkl"/>
              </a:rPr>
              <a:t> March</a:t>
            </a:r>
          </a:p>
        </p:txBody>
      </p:sp>
      <p:sp>
        <p:nvSpPr>
          <p:cNvPr id="3" name="Subtitle 2">
            <a:extLst>
              <a:ext uri="{FF2B5EF4-FFF2-40B4-BE49-F238E27FC236}">
                <a16:creationId xmlns:a16="http://schemas.microsoft.com/office/drawing/2014/main" id="{58C5125F-1048-42FC-88CA-F58B97FA4419}"/>
              </a:ext>
            </a:extLst>
          </p:cNvPr>
          <p:cNvSpPr>
            <a:spLocks noGrp="1"/>
          </p:cNvSpPr>
          <p:nvPr>
            <p:ph type="subTitle" idx="1"/>
          </p:nvPr>
        </p:nvSpPr>
        <p:spPr>
          <a:xfrm>
            <a:off x="752475" y="1676400"/>
            <a:ext cx="6391275" cy="4800600"/>
          </a:xfrm>
        </p:spPr>
        <p:style>
          <a:lnRef idx="2">
            <a:schemeClr val="dk1"/>
          </a:lnRef>
          <a:fillRef idx="1">
            <a:schemeClr val="lt1"/>
          </a:fillRef>
          <a:effectRef idx="0">
            <a:schemeClr val="dk1"/>
          </a:effectRef>
          <a:fontRef idx="minor">
            <a:schemeClr val="dk1"/>
          </a:fontRef>
        </p:style>
        <p:txBody>
          <a:bodyPr>
            <a:normAutofit/>
          </a:bodyPr>
          <a:lstStyle/>
          <a:p>
            <a:pPr algn="l"/>
            <a:r>
              <a:rPr lang="en-GB" u="sng" dirty="0">
                <a:solidFill>
                  <a:srgbClr val="7030A0"/>
                </a:solidFill>
                <a:latin typeface="Arial" panose="020B0604020202020204" pitchFamily="34" charset="0"/>
                <a:cs typeface="Arial" panose="020B0604020202020204" pitchFamily="34" charset="0"/>
              </a:rPr>
              <a:t>Learning Intentions:</a:t>
            </a:r>
          </a:p>
          <a:p>
            <a:pPr algn="l"/>
            <a:r>
              <a:rPr lang="en-GB" b="1" dirty="0">
                <a:solidFill>
                  <a:srgbClr val="00B050"/>
                </a:solidFill>
                <a:highlight>
                  <a:srgbClr val="FFFF00"/>
                </a:highlight>
                <a:latin typeface="Arial" panose="020B0604020202020204" pitchFamily="34" charset="0"/>
                <a:cs typeface="Arial" panose="020B0604020202020204" pitchFamily="34" charset="0"/>
              </a:rPr>
              <a:t>4: </a:t>
            </a:r>
            <a:r>
              <a:rPr lang="en-GB" b="1" dirty="0">
                <a:highlight>
                  <a:srgbClr val="FFFF00"/>
                </a:highlight>
                <a:latin typeface="Arial" panose="020B0604020202020204" pitchFamily="34" charset="0"/>
                <a:cs typeface="Arial" panose="020B0604020202020204" pitchFamily="34" charset="0"/>
              </a:rPr>
              <a:t>Can I </a:t>
            </a:r>
            <a:r>
              <a:rPr lang="en-US" b="1" dirty="0">
                <a:highlight>
                  <a:srgbClr val="FFFF00"/>
                </a:highlight>
                <a:latin typeface="Arial" panose="020B0604020202020204" pitchFamily="34" charset="0"/>
                <a:cs typeface="Arial" panose="020B0604020202020204" pitchFamily="34" charset="0"/>
              </a:rPr>
              <a:t>draft and write by:</a:t>
            </a:r>
          </a:p>
          <a:p>
            <a:pPr algn="l"/>
            <a:r>
              <a:rPr lang="en-US" b="1" dirty="0">
                <a:highlight>
                  <a:srgbClr val="FFFF00"/>
                </a:highlight>
                <a:latin typeface="Arial" panose="020B0604020202020204" pitchFamily="34" charset="0"/>
                <a:cs typeface="Arial" panose="020B0604020202020204" pitchFamily="34" charset="0"/>
              </a:rPr>
              <a:t>building an increasing range of sentence structures?</a:t>
            </a:r>
          </a:p>
          <a:p>
            <a:pPr algn="l"/>
            <a:endParaRPr lang="en-US" b="1" dirty="0">
              <a:highlight>
                <a:srgbClr val="FFFF00"/>
              </a:highlight>
              <a:latin typeface="Arial" panose="020B0604020202020204" pitchFamily="34" charset="0"/>
              <a:cs typeface="Arial" panose="020B0604020202020204" pitchFamily="34" charset="0"/>
            </a:endParaRPr>
          </a:p>
          <a:p>
            <a:pPr algn="l"/>
            <a:r>
              <a:rPr lang="en-GB" b="1" dirty="0">
                <a:solidFill>
                  <a:srgbClr val="FF0000"/>
                </a:solidFill>
                <a:highlight>
                  <a:srgbClr val="FFFF00"/>
                </a:highlight>
                <a:latin typeface="Arial" panose="020B0604020202020204" pitchFamily="34" charset="0"/>
                <a:cs typeface="Arial" panose="020B0604020202020204" pitchFamily="34" charset="0"/>
              </a:rPr>
              <a:t>5 and 6: </a:t>
            </a:r>
            <a:r>
              <a:rPr lang="en-GB" b="1" dirty="0">
                <a:highlight>
                  <a:srgbClr val="FFFF00"/>
                </a:highlight>
                <a:latin typeface="Arial" panose="020B0604020202020204" pitchFamily="34" charset="0"/>
                <a:cs typeface="Arial" panose="020B0604020202020204" pitchFamily="34" charset="0"/>
              </a:rPr>
              <a:t>Can I draft and write by:</a:t>
            </a:r>
          </a:p>
          <a:p>
            <a:pPr algn="l"/>
            <a:r>
              <a:rPr lang="en-US" b="1" dirty="0">
                <a:highlight>
                  <a:srgbClr val="FFFF00"/>
                </a:highlight>
                <a:latin typeface="Arial" panose="020B0604020202020204" pitchFamily="34" charset="0"/>
                <a:cs typeface="Arial" panose="020B0604020202020204" pitchFamily="34" charset="0"/>
              </a:rPr>
              <a:t>selecting appropriate grammar and vocabulary, understanding how such choices can change and enhance meaning?</a:t>
            </a:r>
            <a:endParaRPr lang="en-GB" b="1" dirty="0">
              <a:highlight>
                <a:srgbClr val="FFFF00"/>
              </a:highligh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F637DBFA-755C-436D-BEE4-9AE35EA92265}"/>
              </a:ext>
            </a:extLst>
          </p:cNvPr>
          <p:cNvSpPr/>
          <p:nvPr/>
        </p:nvSpPr>
        <p:spPr>
          <a:xfrm>
            <a:off x="10189529" y="-70396"/>
            <a:ext cx="2002471" cy="769441"/>
          </a:xfrm>
          <a:prstGeom prst="rect">
            <a:avLst/>
          </a:prstGeom>
          <a:noFill/>
        </p:spPr>
        <p:txBody>
          <a:bodyPr wrap="none" lIns="91440" tIns="45720" rIns="91440" bIns="45720">
            <a:spAutoFit/>
          </a:bodyPr>
          <a:lstStyle/>
          <a:p>
            <a:pPr algn="ctr"/>
            <a:r>
              <a:rPr lang="en-US" sz="4400" b="0" cap="none" spc="0" dirty="0">
                <a:ln w="0"/>
                <a:solidFill>
                  <a:srgbClr val="EB1DBF"/>
                </a:solidFill>
                <a:effectLst>
                  <a:reflection blurRad="6350" stA="53000" endA="300" endPos="35500" dir="5400000" sy="-90000" algn="bl" rotWithShape="0"/>
                </a:effectLst>
                <a:latin typeface="Twinkl" pitchFamily="2" charset="0"/>
              </a:rPr>
              <a:t>English</a:t>
            </a:r>
          </a:p>
        </p:txBody>
      </p:sp>
      <p:sp>
        <p:nvSpPr>
          <p:cNvPr id="5" name="Rectangle 4">
            <a:extLst>
              <a:ext uri="{FF2B5EF4-FFF2-40B4-BE49-F238E27FC236}">
                <a16:creationId xmlns:a16="http://schemas.microsoft.com/office/drawing/2014/main" id="{3BFB31DF-817E-45FC-83B9-AE941BF66CF1}"/>
              </a:ext>
            </a:extLst>
          </p:cNvPr>
          <p:cNvSpPr/>
          <p:nvPr/>
        </p:nvSpPr>
        <p:spPr>
          <a:xfrm>
            <a:off x="7405060" y="1708986"/>
            <a:ext cx="3547766" cy="2062103"/>
          </a:xfrm>
          <a:prstGeom prst="rect">
            <a:avLst/>
          </a:prstGeom>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r>
              <a:rPr lang="en-US" sz="3200" b="0" u="sng" cap="none" spc="0" dirty="0">
                <a:ln w="0"/>
                <a:solidFill>
                  <a:srgbClr val="EB1DBF"/>
                </a:solidFill>
                <a:effectLst>
                  <a:reflection blurRad="6350" stA="53000" endA="300" endPos="35500" dir="5400000" sy="-90000" algn="bl" rotWithShape="0"/>
                </a:effectLst>
                <a:latin typeface="Twinkl" pitchFamily="2" charset="0"/>
              </a:rPr>
              <a:t>Lenses: </a:t>
            </a:r>
          </a:p>
          <a:p>
            <a:r>
              <a:rPr lang="en-US" sz="3200" dirty="0">
                <a:ln w="0"/>
                <a:solidFill>
                  <a:srgbClr val="EB1DBF"/>
                </a:solidFill>
                <a:effectLst>
                  <a:reflection blurRad="6350" stA="53000" endA="300" endPos="35500" dir="5400000" sy="-90000" algn="bl" rotWithShape="0"/>
                </a:effectLst>
                <a:latin typeface="Twinkl" pitchFamily="2" charset="0"/>
              </a:rPr>
              <a:t>Fronted adverbials</a:t>
            </a:r>
          </a:p>
          <a:p>
            <a:endParaRPr lang="en-US" sz="3200" dirty="0">
              <a:ln w="0"/>
              <a:solidFill>
                <a:srgbClr val="EB1DBF"/>
              </a:solidFill>
              <a:effectLst>
                <a:reflection blurRad="6350" stA="53000" endA="300" endPos="35500" dir="5400000" sy="-90000" algn="bl" rotWithShape="0"/>
              </a:effectLst>
              <a:latin typeface="Twinkl" pitchFamily="2" charset="0"/>
            </a:endParaRPr>
          </a:p>
          <a:p>
            <a:r>
              <a:rPr lang="en-US" sz="3200" dirty="0">
                <a:ln w="0"/>
                <a:solidFill>
                  <a:srgbClr val="EB1DBF"/>
                </a:solidFill>
                <a:effectLst>
                  <a:reflection blurRad="6350" stA="53000" endA="300" endPos="35500" dir="5400000" sy="-90000" algn="bl" rotWithShape="0"/>
                </a:effectLst>
                <a:latin typeface="Twinkl" pitchFamily="2" charset="0"/>
              </a:rPr>
              <a:t>Colon </a:t>
            </a:r>
          </a:p>
        </p:txBody>
      </p:sp>
      <p:pic>
        <p:nvPicPr>
          <p:cNvPr id="6" name="Picture 5">
            <a:extLst>
              <a:ext uri="{FF2B5EF4-FFF2-40B4-BE49-F238E27FC236}">
                <a16:creationId xmlns:a16="http://schemas.microsoft.com/office/drawing/2014/main" id="{744474F1-579F-4119-B12F-6B64751946E5}"/>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1190764" y="2041451"/>
            <a:ext cx="754275" cy="698586"/>
          </a:xfrm>
          <a:prstGeom prst="rect">
            <a:avLst/>
          </a:prstGeom>
        </p:spPr>
      </p:pic>
      <p:pic>
        <p:nvPicPr>
          <p:cNvPr id="7" name="Picture 6">
            <a:extLst>
              <a:ext uri="{FF2B5EF4-FFF2-40B4-BE49-F238E27FC236}">
                <a16:creationId xmlns:a16="http://schemas.microsoft.com/office/drawing/2014/main" id="{250B6F49-291C-4852-8D96-49E4409BDB3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1214136" y="3093618"/>
            <a:ext cx="833332" cy="670763"/>
          </a:xfrm>
          <a:prstGeom prst="rect">
            <a:avLst/>
          </a:prstGeom>
        </p:spPr>
      </p:pic>
    </p:spTree>
    <p:extLst>
      <p:ext uri="{BB962C8B-B14F-4D97-AF65-F5344CB8AC3E}">
        <p14:creationId xmlns:p14="http://schemas.microsoft.com/office/powerpoint/2010/main" val="2117262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5C6918B-762B-4CB0-A782-5E31AF4F0939}"/>
              </a:ext>
            </a:extLst>
          </p:cNvPr>
          <p:cNvSpPr txBox="1">
            <a:spLocks/>
          </p:cNvSpPr>
          <p:nvPr/>
        </p:nvSpPr>
        <p:spPr>
          <a:xfrm>
            <a:off x="3269581" y="576977"/>
            <a:ext cx="4416680" cy="1062038"/>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5400" u="sng" dirty="0">
                <a:latin typeface="XCCW Joined 1a" panose="03050602040000000000" pitchFamily="66" charset="0"/>
              </a:rPr>
              <a:t>Fronted adverbials</a:t>
            </a:r>
          </a:p>
        </p:txBody>
      </p:sp>
      <p:sp>
        <p:nvSpPr>
          <p:cNvPr id="6" name="Content Placeholder 5"/>
          <p:cNvSpPr>
            <a:spLocks noGrp="1"/>
          </p:cNvSpPr>
          <p:nvPr>
            <p:ph idx="1"/>
          </p:nvPr>
        </p:nvSpPr>
        <p:spPr>
          <a:xfrm>
            <a:off x="943303" y="2114549"/>
            <a:ext cx="7265276" cy="4166473"/>
          </a:xfrm>
        </p:spPr>
        <p:style>
          <a:lnRef idx="2">
            <a:schemeClr val="dk1"/>
          </a:lnRef>
          <a:fillRef idx="1">
            <a:schemeClr val="lt1"/>
          </a:fillRef>
          <a:effectRef idx="0">
            <a:schemeClr val="dk1"/>
          </a:effectRef>
          <a:fontRef idx="minor">
            <a:schemeClr val="dk1"/>
          </a:fontRef>
        </p:style>
        <p:txBody>
          <a:bodyPr>
            <a:normAutofit fontScale="70000" lnSpcReduction="20000"/>
          </a:bodyPr>
          <a:lstStyle/>
          <a:p>
            <a:r>
              <a:rPr lang="en-GB" dirty="0">
                <a:latin typeface="Arial" panose="020B0604020202020204" pitchFamily="34" charset="0"/>
                <a:cs typeface="Arial" panose="020B0604020202020204" pitchFamily="34" charset="0"/>
              </a:rPr>
              <a:t>Now when you see this symbol, you know that your teacher will now </a:t>
            </a:r>
            <a:r>
              <a:rPr lang="en-GB" b="1" dirty="0">
                <a:latin typeface="Arial" panose="020B0604020202020204" pitchFamily="34" charset="0"/>
                <a:cs typeface="Arial" panose="020B0604020202020204" pitchFamily="34" charset="0"/>
              </a:rPr>
              <a:t>model </a:t>
            </a:r>
            <a:r>
              <a:rPr lang="en-GB" dirty="0">
                <a:latin typeface="Arial" panose="020B0604020202020204" pitchFamily="34" charset="0"/>
                <a:cs typeface="Arial" panose="020B0604020202020204" pitchFamily="34" charset="0"/>
              </a:rPr>
              <a:t>a sentence on the flipchart.</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Remember, you </a:t>
            </a:r>
            <a:r>
              <a:rPr lang="en-GB" b="1" dirty="0">
                <a:latin typeface="Arial" panose="020B0604020202020204" pitchFamily="34" charset="0"/>
                <a:cs typeface="Arial" panose="020B0604020202020204" pitchFamily="34" charset="0"/>
              </a:rPr>
              <a:t>do not copy this. </a:t>
            </a:r>
            <a:r>
              <a:rPr lang="en-GB" dirty="0">
                <a:latin typeface="Arial" panose="020B0604020202020204" pitchFamily="34" charset="0"/>
                <a:cs typeface="Arial" panose="020B0604020202020204" pitchFamily="34" charset="0"/>
              </a:rPr>
              <a:t>This is to help you!</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Write your subheading (mine is ‘Life in the Caribbean).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This first sentence will be using </a:t>
            </a:r>
            <a:r>
              <a:rPr lang="en-GB" b="1" dirty="0">
                <a:latin typeface="Arial" panose="020B0604020202020204" pitchFamily="34" charset="0"/>
                <a:cs typeface="Arial" panose="020B0604020202020204" pitchFamily="34" charset="0"/>
              </a:rPr>
              <a:t>fronted adverbials.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You will continue this sentence on using information about Jamaica from the next two slides/your notes. </a:t>
            </a:r>
          </a:p>
          <a:p>
            <a:endParaRPr lang="en-GB" dirty="0">
              <a:latin typeface="Arial" panose="020B0604020202020204" pitchFamily="34" charset="0"/>
              <a:cs typeface="Arial" panose="020B0604020202020204" pitchFamily="34" charset="0"/>
            </a:endParaRPr>
          </a:p>
          <a:p>
            <a:r>
              <a:rPr lang="en-GB" dirty="0">
                <a:solidFill>
                  <a:srgbClr val="FF0000"/>
                </a:solidFill>
                <a:latin typeface="Arial" panose="020B0604020202020204" pitchFamily="34" charset="0"/>
                <a:cs typeface="Arial" panose="020B0604020202020204" pitchFamily="34" charset="0"/>
              </a:rPr>
              <a:t>This part should be one paragraph.</a:t>
            </a:r>
          </a:p>
          <a:p>
            <a:endParaRPr lang="en-GB" dirty="0">
              <a:latin typeface="XCCW Joined 1a" panose="03050602040000000000" pitchFamily="66" charset="0"/>
            </a:endParaRPr>
          </a:p>
          <a:p>
            <a:endParaRPr lang="en-GB" dirty="0">
              <a:latin typeface="XCCW Joined 1a" panose="03050602040000000000" pitchFamily="66" charset="0"/>
            </a:endParaRPr>
          </a:p>
          <a:p>
            <a:endParaRPr lang="en-GB" dirty="0">
              <a:latin typeface="XCCW Joined 1a" panose="03050602040000000000" pitchFamily="66" charset="0"/>
            </a:endParaRPr>
          </a:p>
          <a:p>
            <a:endParaRPr lang="en-GB" dirty="0"/>
          </a:p>
        </p:txBody>
      </p:sp>
      <p:pic>
        <p:nvPicPr>
          <p:cNvPr id="2050" name="Picture 2">
            <a:extLst>
              <a:ext uri="{FF2B5EF4-FFF2-40B4-BE49-F238E27FC236}">
                <a16:creationId xmlns:a16="http://schemas.microsoft.com/office/drawing/2014/main" id="{1C09B6E6-9300-4CF1-B036-B98CFD844E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3904" y="2114550"/>
            <a:ext cx="1062404" cy="8286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D8CC2D27-496C-4091-A0B1-5F44BB47C6F8}"/>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968523" y="758703"/>
            <a:ext cx="754275" cy="698586"/>
          </a:xfrm>
          <a:prstGeom prst="rect">
            <a:avLst/>
          </a:prstGeom>
        </p:spPr>
      </p:pic>
      <p:sp>
        <p:nvSpPr>
          <p:cNvPr id="10" name="TextBox 9">
            <a:extLst>
              <a:ext uri="{FF2B5EF4-FFF2-40B4-BE49-F238E27FC236}">
                <a16:creationId xmlns:a16="http://schemas.microsoft.com/office/drawing/2014/main" id="{75A12E36-464A-4814-BE47-5F9F0AC9D24B}"/>
              </a:ext>
            </a:extLst>
          </p:cNvPr>
          <p:cNvSpPr txBox="1"/>
          <p:nvPr/>
        </p:nvSpPr>
        <p:spPr>
          <a:xfrm>
            <a:off x="10544038" y="1485105"/>
            <a:ext cx="1557153" cy="923330"/>
          </a:xfrm>
          <a:prstGeom prst="rect">
            <a:avLst/>
          </a:prstGeom>
          <a:solidFill>
            <a:schemeClr val="bg1"/>
          </a:solidFill>
        </p:spPr>
        <p:txBody>
          <a:bodyPr wrap="square" rtlCol="0">
            <a:spAutoFit/>
          </a:bodyPr>
          <a:lstStyle/>
          <a:p>
            <a:r>
              <a:rPr lang="en-GB" dirty="0"/>
              <a:t>Sub-heading and topic information</a:t>
            </a:r>
          </a:p>
        </p:txBody>
      </p:sp>
      <p:pic>
        <p:nvPicPr>
          <p:cNvPr id="14" name="Picture 13">
            <a:extLst>
              <a:ext uri="{FF2B5EF4-FFF2-40B4-BE49-F238E27FC236}">
                <a16:creationId xmlns:a16="http://schemas.microsoft.com/office/drawing/2014/main" id="{F87F8462-F3B9-4C06-A796-AA55C731455B}"/>
              </a:ext>
            </a:extLst>
          </p:cNvPr>
          <p:cNvPicPr>
            <a:picLocks noChangeAspect="1"/>
          </p:cNvPicPr>
          <p:nvPr/>
        </p:nvPicPr>
        <p:blipFill>
          <a:blip r:embed="rId4"/>
          <a:stretch>
            <a:fillRect/>
          </a:stretch>
        </p:blipFill>
        <p:spPr>
          <a:xfrm>
            <a:off x="10860651" y="130053"/>
            <a:ext cx="923925" cy="1257300"/>
          </a:xfrm>
          <a:prstGeom prst="rect">
            <a:avLst/>
          </a:prstGeom>
        </p:spPr>
      </p:pic>
    </p:spTree>
    <p:extLst>
      <p:ext uri="{BB962C8B-B14F-4D97-AF65-F5344CB8AC3E}">
        <p14:creationId xmlns:p14="http://schemas.microsoft.com/office/powerpoint/2010/main" val="3402312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Website&#10;&#10;Description automatically generated">
            <a:extLst>
              <a:ext uri="{FF2B5EF4-FFF2-40B4-BE49-F238E27FC236}">
                <a16:creationId xmlns:a16="http://schemas.microsoft.com/office/drawing/2014/main" id="{0ABFA807-7A9E-4EE6-AD3B-30C7F184FEC0}"/>
              </a:ext>
            </a:extLst>
          </p:cNvPr>
          <p:cNvPicPr>
            <a:picLocks noChangeAspect="1"/>
          </p:cNvPicPr>
          <p:nvPr/>
        </p:nvPicPr>
        <p:blipFill>
          <a:blip r:embed="rId2"/>
          <a:stretch>
            <a:fillRect/>
          </a:stretch>
        </p:blipFill>
        <p:spPr>
          <a:xfrm>
            <a:off x="1055435" y="643466"/>
            <a:ext cx="4470780" cy="5571066"/>
          </a:xfrm>
          <a:prstGeom prst="rect">
            <a:avLst/>
          </a:prstGeom>
        </p:spPr>
      </p:pic>
      <p:cxnSp>
        <p:nvCxnSpPr>
          <p:cNvPr id="14" name="Straight Connector 13">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3" name="Picture 2" descr="Text&#10;&#10;Description automatically generated">
            <a:extLst>
              <a:ext uri="{FF2B5EF4-FFF2-40B4-BE49-F238E27FC236}">
                <a16:creationId xmlns:a16="http://schemas.microsoft.com/office/drawing/2014/main" id="{0CD6B4B9-1E74-4CA4-A1A6-79712777FC89}"/>
              </a:ext>
            </a:extLst>
          </p:cNvPr>
          <p:cNvPicPr>
            <a:picLocks noChangeAspect="1"/>
          </p:cNvPicPr>
          <p:nvPr/>
        </p:nvPicPr>
        <p:blipFill>
          <a:blip r:embed="rId3"/>
          <a:stretch>
            <a:fillRect/>
          </a:stretch>
        </p:blipFill>
        <p:spPr>
          <a:xfrm>
            <a:off x="6763278" y="643467"/>
            <a:ext cx="4275792" cy="5571066"/>
          </a:xfrm>
          <a:prstGeom prst="rect">
            <a:avLst/>
          </a:prstGeom>
        </p:spPr>
      </p:pic>
    </p:spTree>
    <p:extLst>
      <p:ext uri="{BB962C8B-B14F-4D97-AF65-F5344CB8AC3E}">
        <p14:creationId xmlns:p14="http://schemas.microsoft.com/office/powerpoint/2010/main" val="1705559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5C6918B-762B-4CB0-A782-5E31AF4F0939}"/>
              </a:ext>
            </a:extLst>
          </p:cNvPr>
          <p:cNvSpPr txBox="1">
            <a:spLocks/>
          </p:cNvSpPr>
          <p:nvPr/>
        </p:nvSpPr>
        <p:spPr>
          <a:xfrm>
            <a:off x="1819154" y="469845"/>
            <a:ext cx="3178394" cy="10620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5400" u="sng" dirty="0">
              <a:latin typeface="XCCW Joined 1a" panose="03050602040000000000" pitchFamily="66" charset="0"/>
            </a:endParaRPr>
          </a:p>
        </p:txBody>
      </p:sp>
      <p:sp>
        <p:nvSpPr>
          <p:cNvPr id="10" name="Title 1">
            <a:extLst>
              <a:ext uri="{FF2B5EF4-FFF2-40B4-BE49-F238E27FC236}">
                <a16:creationId xmlns:a16="http://schemas.microsoft.com/office/drawing/2014/main" id="{05C6918B-762B-4CB0-A782-5E31AF4F0939}"/>
              </a:ext>
            </a:extLst>
          </p:cNvPr>
          <p:cNvSpPr txBox="1">
            <a:spLocks/>
          </p:cNvSpPr>
          <p:nvPr/>
        </p:nvSpPr>
        <p:spPr>
          <a:xfrm>
            <a:off x="9404020" y="3265917"/>
            <a:ext cx="2397939" cy="10620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3200" u="sng" dirty="0">
              <a:latin typeface="XCCW Joined 1a" panose="03050602040000000000" pitchFamily="66" charset="0"/>
            </a:endParaRPr>
          </a:p>
        </p:txBody>
      </p:sp>
      <p:sp>
        <p:nvSpPr>
          <p:cNvPr id="6" name="Content Placeholder 5"/>
          <p:cNvSpPr>
            <a:spLocks noGrp="1"/>
          </p:cNvSpPr>
          <p:nvPr>
            <p:ph idx="1"/>
          </p:nvPr>
        </p:nvSpPr>
        <p:spPr>
          <a:xfrm>
            <a:off x="948984" y="3838575"/>
            <a:ext cx="10406769" cy="2676769"/>
          </a:xfrm>
          <a:ln/>
        </p:spPr>
        <p:style>
          <a:lnRef idx="2">
            <a:schemeClr val="accent3"/>
          </a:lnRef>
          <a:fillRef idx="1">
            <a:schemeClr val="lt1"/>
          </a:fillRef>
          <a:effectRef idx="0">
            <a:schemeClr val="accent3"/>
          </a:effectRef>
          <a:fontRef idx="minor">
            <a:schemeClr val="dk1"/>
          </a:fontRef>
        </p:style>
        <p:txBody>
          <a:bodyPr>
            <a:normAutofit/>
          </a:bodyPr>
          <a:lstStyle/>
          <a:p>
            <a:r>
              <a:rPr lang="en-GB" dirty="0"/>
              <a:t>In this next section of our life in the Caribbean paragraph, we will talk about seeing the </a:t>
            </a:r>
            <a:r>
              <a:rPr lang="en-GB" b="1" dirty="0"/>
              <a:t>advert, </a:t>
            </a:r>
            <a:r>
              <a:rPr lang="en-GB" dirty="0"/>
              <a:t>inviting them to travel over.</a:t>
            </a:r>
          </a:p>
          <a:p>
            <a:r>
              <a:rPr lang="en-GB" dirty="0"/>
              <a:t>Look through the info on the next slide, the advert picture, and your own notes, too. </a:t>
            </a:r>
          </a:p>
          <a:p>
            <a:r>
              <a:rPr lang="en-GB" b="1" dirty="0"/>
              <a:t>Brainstorm/share any facts you have about the advert.</a:t>
            </a:r>
          </a:p>
        </p:txBody>
      </p:sp>
      <p:sp>
        <p:nvSpPr>
          <p:cNvPr id="13" name="Title 1">
            <a:extLst>
              <a:ext uri="{FF2B5EF4-FFF2-40B4-BE49-F238E27FC236}">
                <a16:creationId xmlns:a16="http://schemas.microsoft.com/office/drawing/2014/main" id="{6EA28CD5-B966-4897-9045-11F617B2677C}"/>
              </a:ext>
            </a:extLst>
          </p:cNvPr>
          <p:cNvSpPr txBox="1">
            <a:spLocks/>
          </p:cNvSpPr>
          <p:nvPr/>
        </p:nvSpPr>
        <p:spPr>
          <a:xfrm>
            <a:off x="3807349" y="477235"/>
            <a:ext cx="3178394" cy="10620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3600" u="sng" dirty="0">
              <a:latin typeface="XCCW Joined 1a" panose="03050602040000000000" pitchFamily="66" charset="0"/>
            </a:endParaRPr>
          </a:p>
        </p:txBody>
      </p:sp>
      <p:sp>
        <p:nvSpPr>
          <p:cNvPr id="11" name="Title 1">
            <a:extLst>
              <a:ext uri="{FF2B5EF4-FFF2-40B4-BE49-F238E27FC236}">
                <a16:creationId xmlns:a16="http://schemas.microsoft.com/office/drawing/2014/main" id="{18452319-5BE1-4BCE-9F3F-6854A432DC08}"/>
              </a:ext>
            </a:extLst>
          </p:cNvPr>
          <p:cNvSpPr txBox="1">
            <a:spLocks/>
          </p:cNvSpPr>
          <p:nvPr/>
        </p:nvSpPr>
        <p:spPr>
          <a:xfrm>
            <a:off x="247650" y="199665"/>
            <a:ext cx="6353175" cy="1062038"/>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chor="b">
            <a:normAutofit fontScale="2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GB" sz="4800" u="sng" dirty="0">
              <a:latin typeface="Twinkl" pitchFamily="2" charset="0"/>
            </a:endParaRPr>
          </a:p>
          <a:p>
            <a:pPr algn="l">
              <a:lnSpc>
                <a:spcPct val="120000"/>
              </a:lnSpc>
              <a:spcAft>
                <a:spcPts val="600"/>
              </a:spcAft>
            </a:pPr>
            <a:r>
              <a:rPr lang="en-GB" sz="12800" b="1" u="sng" dirty="0">
                <a:latin typeface="Twinkl" pitchFamily="2" charset="0"/>
              </a:rPr>
              <a:t>Lens:</a:t>
            </a:r>
          </a:p>
          <a:p>
            <a:pPr algn="l">
              <a:lnSpc>
                <a:spcPct val="120000"/>
              </a:lnSpc>
              <a:spcAft>
                <a:spcPts val="600"/>
              </a:spcAft>
            </a:pPr>
            <a:r>
              <a:rPr lang="en-US" sz="11200" u="sng" dirty="0">
                <a:latin typeface="Twinkl" pitchFamily="2" charset="0"/>
              </a:rPr>
              <a:t>Colon</a:t>
            </a:r>
            <a:endParaRPr lang="en-GB" sz="11200" u="sng" dirty="0">
              <a:latin typeface="Twinkl" pitchFamily="2" charset="0"/>
            </a:endParaRPr>
          </a:p>
        </p:txBody>
      </p:sp>
      <p:sp>
        <p:nvSpPr>
          <p:cNvPr id="18" name="TextBox 17">
            <a:extLst>
              <a:ext uri="{FF2B5EF4-FFF2-40B4-BE49-F238E27FC236}">
                <a16:creationId xmlns:a16="http://schemas.microsoft.com/office/drawing/2014/main" id="{08DF5C5A-2622-4C43-A6BF-B8C2BB8E5825}"/>
              </a:ext>
            </a:extLst>
          </p:cNvPr>
          <p:cNvSpPr txBox="1"/>
          <p:nvPr/>
        </p:nvSpPr>
        <p:spPr>
          <a:xfrm>
            <a:off x="10544038" y="1485105"/>
            <a:ext cx="1557153" cy="923330"/>
          </a:xfrm>
          <a:prstGeom prst="rect">
            <a:avLst/>
          </a:prstGeom>
          <a:solidFill>
            <a:schemeClr val="bg1"/>
          </a:solidFill>
        </p:spPr>
        <p:txBody>
          <a:bodyPr wrap="square" rtlCol="0">
            <a:spAutoFit/>
          </a:bodyPr>
          <a:lstStyle/>
          <a:p>
            <a:r>
              <a:rPr lang="en-GB" dirty="0"/>
              <a:t>Sub-heading and topic information</a:t>
            </a:r>
          </a:p>
        </p:txBody>
      </p:sp>
      <p:pic>
        <p:nvPicPr>
          <p:cNvPr id="19" name="Picture 18">
            <a:extLst>
              <a:ext uri="{FF2B5EF4-FFF2-40B4-BE49-F238E27FC236}">
                <a16:creationId xmlns:a16="http://schemas.microsoft.com/office/drawing/2014/main" id="{6BFB235E-FAD1-4F85-AE85-BE5E1E934DE7}"/>
              </a:ext>
            </a:extLst>
          </p:cNvPr>
          <p:cNvPicPr>
            <a:picLocks noChangeAspect="1"/>
          </p:cNvPicPr>
          <p:nvPr/>
        </p:nvPicPr>
        <p:blipFill>
          <a:blip r:embed="rId2"/>
          <a:stretch>
            <a:fillRect/>
          </a:stretch>
        </p:blipFill>
        <p:spPr>
          <a:xfrm>
            <a:off x="10860651" y="130053"/>
            <a:ext cx="923925" cy="1257300"/>
          </a:xfrm>
          <a:prstGeom prst="rect">
            <a:avLst/>
          </a:prstGeom>
        </p:spPr>
      </p:pic>
      <p:pic>
        <p:nvPicPr>
          <p:cNvPr id="22" name="Picture 21">
            <a:extLst>
              <a:ext uri="{FF2B5EF4-FFF2-40B4-BE49-F238E27FC236}">
                <a16:creationId xmlns:a16="http://schemas.microsoft.com/office/drawing/2014/main" id="{475A05DF-84B2-4469-BB76-0547AC788C78}"/>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985743" y="352181"/>
            <a:ext cx="1043832" cy="909522"/>
          </a:xfrm>
          <a:prstGeom prst="rect">
            <a:avLst/>
          </a:prstGeom>
        </p:spPr>
      </p:pic>
      <p:pic>
        <p:nvPicPr>
          <p:cNvPr id="1026" name="Picture 2">
            <a:extLst>
              <a:ext uri="{FF2B5EF4-FFF2-40B4-BE49-F238E27FC236}">
                <a16:creationId xmlns:a16="http://schemas.microsoft.com/office/drawing/2014/main" id="{8F492C84-A08D-4407-8F19-D5D6471E73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1794" y="1605423"/>
            <a:ext cx="1557153" cy="170784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C82E5595-7506-434A-871C-AA2CCE374A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7442" y="1655275"/>
            <a:ext cx="22098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8C757B4-D307-426C-88BE-697CC144881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58512" y="1646667"/>
            <a:ext cx="2409825" cy="1619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0991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ED07054C-43F1-4F60-8B47-AE797323A5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474" y="295274"/>
            <a:ext cx="5185945" cy="25050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0252FE8-4F75-47B5-AE3D-CDB0869E1478}"/>
              </a:ext>
            </a:extLst>
          </p:cNvPr>
          <p:cNvSpPr txBox="1"/>
          <p:nvPr/>
        </p:nvSpPr>
        <p:spPr>
          <a:xfrm>
            <a:off x="6096000" y="742950"/>
            <a:ext cx="5724526" cy="5509200"/>
          </a:xfrm>
          <a:prstGeom prst="rect">
            <a:avLst/>
          </a:prstGeom>
          <a:noFill/>
        </p:spPr>
        <p:txBody>
          <a:bodyPr wrap="square" rtlCol="0">
            <a:spAutoFit/>
          </a:bodyPr>
          <a:lstStyle/>
          <a:p>
            <a:pPr algn="l" fontAlgn="base"/>
            <a:r>
              <a:rPr lang="en-GB" b="1" i="0" u="sng" dirty="0">
                <a:effectLst/>
                <a:latin typeface="CeraPRO-Regular"/>
              </a:rPr>
              <a:t>Extract taken from a book of first accounts from Windrush passengers:</a:t>
            </a:r>
          </a:p>
          <a:p>
            <a:pPr algn="l" fontAlgn="base"/>
            <a:endParaRPr lang="en-GB" b="1" i="0" u="sng" dirty="0">
              <a:effectLst/>
              <a:latin typeface="CeraPRO-Regular"/>
            </a:endParaRPr>
          </a:p>
          <a:p>
            <a:pPr algn="l" fontAlgn="base"/>
            <a:r>
              <a:rPr lang="en-GB" sz="2000" b="0" i="0" dirty="0">
                <a:effectLst/>
                <a:latin typeface="Arial" panose="020B0604020202020204" pitchFamily="34" charset="0"/>
                <a:cs typeface="Arial" panose="020B0604020202020204" pitchFamily="34" charset="0"/>
              </a:rPr>
              <a:t>Thirty-five-year-old Jamaican Oswald M Denniston explained to the reporter, "Most of us are job-seekers, but others are here to finish their trades and education.</a:t>
            </a:r>
          </a:p>
          <a:p>
            <a:pPr algn="l" fontAlgn="base"/>
            <a:endParaRPr lang="en-GB" sz="2000" b="0" i="0" dirty="0">
              <a:effectLst/>
              <a:latin typeface="Arial" panose="020B0604020202020204" pitchFamily="34" charset="0"/>
              <a:cs typeface="Arial" panose="020B0604020202020204" pitchFamily="34" charset="0"/>
            </a:endParaRPr>
          </a:p>
          <a:p>
            <a:pPr algn="l" fontAlgn="base"/>
            <a:r>
              <a:rPr lang="en-GB" sz="2000" b="0" i="0" dirty="0">
                <a:effectLst/>
                <a:latin typeface="Arial" panose="020B0604020202020204" pitchFamily="34" charset="0"/>
                <a:cs typeface="Arial" panose="020B0604020202020204" pitchFamily="34" charset="0"/>
              </a:rPr>
              <a:t>"The very poor can't leave Jamaica. They must have £28 for their passage and another £5 on them when they sail," he said, adding, "It wasn't poverty that brought me here.“</a:t>
            </a:r>
          </a:p>
          <a:p>
            <a:pPr algn="l" fontAlgn="base"/>
            <a:endParaRPr lang="en-GB" sz="2000" dirty="0">
              <a:latin typeface="Arial" panose="020B0604020202020204" pitchFamily="34" charset="0"/>
              <a:cs typeface="Arial" panose="020B0604020202020204" pitchFamily="34" charset="0"/>
            </a:endParaRPr>
          </a:p>
          <a:p>
            <a:pPr algn="l" fontAlgn="base"/>
            <a:r>
              <a:rPr lang="en-GB" sz="2000" dirty="0">
                <a:latin typeface="Arial" panose="020B0604020202020204" pitchFamily="34" charset="0"/>
                <a:cs typeface="Arial" panose="020B0604020202020204" pitchFamily="34" charset="0"/>
              </a:rPr>
              <a:t>“The streets were lined with devastation from Storm Gilbert. This made us want to leave even more, as we saw the adverts in the papers and stuck to shop windows. Broken shop windows.”</a:t>
            </a:r>
            <a:endParaRPr lang="en-GB" sz="2000" b="0" i="0" dirty="0">
              <a:effectLst/>
              <a:latin typeface="Arial" panose="020B0604020202020204" pitchFamily="34" charset="0"/>
              <a:cs typeface="Arial" panose="020B0604020202020204" pitchFamily="34" charset="0"/>
            </a:endParaRPr>
          </a:p>
          <a:p>
            <a:endParaRPr lang="en-GB" dirty="0"/>
          </a:p>
        </p:txBody>
      </p:sp>
      <p:sp>
        <p:nvSpPr>
          <p:cNvPr id="4" name="TextBox 3">
            <a:extLst>
              <a:ext uri="{FF2B5EF4-FFF2-40B4-BE49-F238E27FC236}">
                <a16:creationId xmlns:a16="http://schemas.microsoft.com/office/drawing/2014/main" id="{056C45EF-FBF7-45D0-A129-DD2D279FE9B9}"/>
              </a:ext>
            </a:extLst>
          </p:cNvPr>
          <p:cNvSpPr txBox="1"/>
          <p:nvPr/>
        </p:nvSpPr>
        <p:spPr>
          <a:xfrm>
            <a:off x="838200" y="3962400"/>
            <a:ext cx="3971925" cy="1323439"/>
          </a:xfrm>
          <a:prstGeom prst="rect">
            <a:avLst/>
          </a:prstGeom>
          <a:noFill/>
        </p:spPr>
        <p:txBody>
          <a:bodyPr wrap="square" rtlCol="0">
            <a:spAutoFit/>
          </a:bodyPr>
          <a:lstStyle/>
          <a:p>
            <a:r>
              <a:rPr lang="en-GB" sz="2000" dirty="0">
                <a:solidFill>
                  <a:srgbClr val="FF0000"/>
                </a:solidFill>
              </a:rPr>
              <a:t>Think about how this would make people feel, seeing this advert at a time when their homes were destroyed.</a:t>
            </a:r>
          </a:p>
        </p:txBody>
      </p:sp>
    </p:spTree>
    <p:extLst>
      <p:ext uri="{BB962C8B-B14F-4D97-AF65-F5344CB8AC3E}">
        <p14:creationId xmlns:p14="http://schemas.microsoft.com/office/powerpoint/2010/main" val="28766931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99165A-F730-4028-AA43-24372B504439}"/>
              </a:ext>
            </a:extLst>
          </p:cNvPr>
          <p:cNvSpPr>
            <a:spLocks noGrp="1"/>
          </p:cNvSpPr>
          <p:nvPr>
            <p:ph idx="1"/>
          </p:nvPr>
        </p:nvSpPr>
        <p:spPr>
          <a:xfrm>
            <a:off x="633921" y="2045629"/>
            <a:ext cx="2559853" cy="4088471"/>
          </a:xfrm>
        </p:spPr>
        <p:style>
          <a:lnRef idx="2">
            <a:schemeClr val="dk1"/>
          </a:lnRef>
          <a:fillRef idx="1">
            <a:schemeClr val="lt1"/>
          </a:fillRef>
          <a:effectRef idx="0">
            <a:schemeClr val="dk1"/>
          </a:effectRef>
          <a:fontRef idx="minor">
            <a:schemeClr val="dk1"/>
          </a:fontRef>
        </p:style>
        <p:txBody>
          <a:bodyPr>
            <a:normAutofit/>
          </a:bodyPr>
          <a:lstStyle/>
          <a:p>
            <a:pPr marL="0" indent="0">
              <a:buNone/>
            </a:pPr>
            <a:r>
              <a:rPr lang="en-US" sz="2000" dirty="0" err="1">
                <a:latin typeface="Arial" panose="020B0604020202020204" pitchFamily="34" charset="0"/>
                <a:cs typeface="Arial" panose="020B0604020202020204" pitchFamily="34" charset="0"/>
              </a:rPr>
              <a:t>Chot</a:t>
            </a:r>
            <a:r>
              <a:rPr lang="en-US" sz="2000" dirty="0">
                <a:latin typeface="Arial" panose="020B0604020202020204" pitchFamily="34" charset="0"/>
                <a:cs typeface="Arial" panose="020B0604020202020204" pitchFamily="34" charset="0"/>
              </a:rPr>
              <a:t> down three ways the advert was displayed (you can add your own!).</a:t>
            </a:r>
          </a:p>
          <a:p>
            <a:pPr marL="0" indent="0">
              <a:buNone/>
            </a:pPr>
            <a:endParaRPr lang="en-US" sz="2000" dirty="0">
              <a:latin typeface="Arial" panose="020B0604020202020204" pitchFamily="34" charset="0"/>
              <a:cs typeface="Arial" panose="020B0604020202020204" pitchFamily="34" charset="0"/>
            </a:endParaRPr>
          </a:p>
          <a:p>
            <a:pPr marL="0" indent="0">
              <a:buNone/>
            </a:pPr>
            <a:r>
              <a:rPr lang="en-US" sz="2000" dirty="0" err="1">
                <a:latin typeface="Arial" panose="020B0604020202020204" pitchFamily="34" charset="0"/>
                <a:cs typeface="Arial" panose="020B0604020202020204" pitchFamily="34" charset="0"/>
              </a:rPr>
              <a:t>Chot</a:t>
            </a:r>
            <a:r>
              <a:rPr lang="en-US" sz="2000" dirty="0">
                <a:latin typeface="Arial" panose="020B0604020202020204" pitchFamily="34" charset="0"/>
                <a:cs typeface="Arial" panose="020B0604020202020204" pitchFamily="34" charset="0"/>
              </a:rPr>
              <a:t> down another way of saying ‘exciting opportunity’.</a:t>
            </a:r>
          </a:p>
          <a:p>
            <a:pPr marL="0" indent="0">
              <a:buNone/>
            </a:pPr>
            <a:endParaRPr lang="en-US" sz="2000" dirty="0">
              <a:latin typeface="Arial" panose="020B0604020202020204" pitchFamily="34" charset="0"/>
              <a:cs typeface="Arial" panose="020B0604020202020204" pitchFamily="34" charset="0"/>
            </a:endParaRPr>
          </a:p>
          <a:p>
            <a:pPr marL="0" indent="0">
              <a:buNone/>
            </a:pPr>
            <a:r>
              <a:rPr lang="en-US" sz="2000" b="1" dirty="0">
                <a:latin typeface="Arial" panose="020B0604020202020204" pitchFamily="34" charset="0"/>
                <a:cs typeface="Arial" panose="020B0604020202020204" pitchFamily="34" charset="0"/>
              </a:rPr>
              <a:t>You must add your own.</a:t>
            </a:r>
            <a:r>
              <a:rPr lang="en-US" sz="2000" dirty="0">
                <a:latin typeface="Arial" panose="020B0604020202020204" pitchFamily="34" charset="0"/>
                <a:cs typeface="Arial" panose="020B0604020202020204" pitchFamily="34" charset="0"/>
              </a:rPr>
              <a:t> </a:t>
            </a:r>
          </a:p>
        </p:txBody>
      </p:sp>
      <p:pic>
        <p:nvPicPr>
          <p:cNvPr id="13" name="Picture 4" descr="See the source image">
            <a:extLst>
              <a:ext uri="{FF2B5EF4-FFF2-40B4-BE49-F238E27FC236}">
                <a16:creationId xmlns:a16="http://schemas.microsoft.com/office/drawing/2014/main" id="{4D7042D6-3287-4C32-96CE-3751D276C5E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563" y="2163271"/>
            <a:ext cx="360513" cy="36068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Image result for Magpie Sketch">
            <a:extLst>
              <a:ext uri="{FF2B5EF4-FFF2-40B4-BE49-F238E27FC236}">
                <a16:creationId xmlns:a16="http://schemas.microsoft.com/office/drawing/2014/main" id="{63041D85-FF4C-485B-AF08-471E4B1C6BC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22551" y="104258"/>
            <a:ext cx="1279763" cy="1455577"/>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a:extLst>
              <a:ext uri="{FF2B5EF4-FFF2-40B4-BE49-F238E27FC236}">
                <a16:creationId xmlns:a16="http://schemas.microsoft.com/office/drawing/2014/main" id="{37995BE0-8713-4B2A-8C11-C7F88163DCE8}"/>
              </a:ext>
            </a:extLst>
          </p:cNvPr>
          <p:cNvSpPr/>
          <p:nvPr/>
        </p:nvSpPr>
        <p:spPr>
          <a:xfrm>
            <a:off x="3295379" y="250268"/>
            <a:ext cx="7247323" cy="769441"/>
          </a:xfrm>
          <a:prstGeom prst="rect">
            <a:avLst/>
          </a:prstGeom>
          <a:noFill/>
        </p:spPr>
        <p:txBody>
          <a:bodyPr wrap="square" lIns="91440" tIns="45720" rIns="91440" bIns="45720">
            <a:spAutoFit/>
          </a:bodyPr>
          <a:lstStyle/>
          <a:p>
            <a:pPr algn="ctr"/>
            <a:r>
              <a:rPr lang="en-GB" sz="4400" u="sng"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Colon and Commas</a:t>
            </a:r>
          </a:p>
        </p:txBody>
      </p:sp>
      <p:sp>
        <p:nvSpPr>
          <p:cNvPr id="16" name="Content Placeholder 2">
            <a:extLst>
              <a:ext uri="{FF2B5EF4-FFF2-40B4-BE49-F238E27FC236}">
                <a16:creationId xmlns:a16="http://schemas.microsoft.com/office/drawing/2014/main" id="{EA5E6587-A8BA-4DAF-87D2-CB9C4CD8295E}"/>
              </a:ext>
            </a:extLst>
          </p:cNvPr>
          <p:cNvSpPr txBox="1">
            <a:spLocks/>
          </p:cNvSpPr>
          <p:nvPr/>
        </p:nvSpPr>
        <p:spPr>
          <a:xfrm>
            <a:off x="3673665" y="1364054"/>
            <a:ext cx="6490749" cy="3398446"/>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r>
              <a:rPr lang="en-GB" sz="4000" u="sng" dirty="0">
                <a:latin typeface="Arial" panose="020B0604020202020204" pitchFamily="34" charset="0"/>
                <a:cs typeface="Arial" panose="020B0604020202020204" pitchFamily="34" charset="0"/>
              </a:rPr>
              <a:t>Advert:</a:t>
            </a:r>
          </a:p>
          <a:p>
            <a:pPr marL="0" indent="0">
              <a:buNone/>
            </a:pPr>
            <a:r>
              <a:rPr lang="en-GB" sz="4000" dirty="0">
                <a:latin typeface="Arial" panose="020B0604020202020204" pitchFamily="34" charset="0"/>
                <a:cs typeface="Arial" panose="020B0604020202020204" pitchFamily="34" charset="0"/>
              </a:rPr>
              <a:t>plastered onto windows, pinned to trees, tucked into letterboxes, displayed in the newspapers, handed out on the streets. </a:t>
            </a:r>
          </a:p>
          <a:p>
            <a:pPr marL="0" indent="0">
              <a:buNone/>
            </a:pPr>
            <a:endParaRPr lang="en-GB" sz="4000" dirty="0">
              <a:latin typeface="Arial" panose="020B0604020202020204" pitchFamily="34" charset="0"/>
              <a:cs typeface="Arial" panose="020B0604020202020204" pitchFamily="34" charset="0"/>
            </a:endParaRPr>
          </a:p>
          <a:p>
            <a:pPr marL="0" indent="0">
              <a:buNone/>
            </a:pPr>
            <a:r>
              <a:rPr lang="en-GB" sz="4000" u="sng" dirty="0">
                <a:latin typeface="Arial" panose="020B0604020202020204" pitchFamily="34" charset="0"/>
                <a:cs typeface="Arial" panose="020B0604020202020204" pitchFamily="34" charset="0"/>
              </a:rPr>
              <a:t>Exciting opportunity:</a:t>
            </a:r>
          </a:p>
          <a:p>
            <a:r>
              <a:rPr lang="en-GB" sz="4000" dirty="0">
                <a:latin typeface="Arial" panose="020B0604020202020204" pitchFamily="34" charset="0"/>
                <a:cs typeface="Arial" panose="020B0604020202020204" pitchFamily="34" charset="0"/>
              </a:rPr>
              <a:t>Once-in-a-lifetime chance, not-to-be-missed opportunity, unbelievable opportunity, ticket to freedom, invitation for a new life</a:t>
            </a:r>
          </a:p>
          <a:p>
            <a:pPr marL="0" indent="0">
              <a:buNone/>
            </a:pPr>
            <a:endParaRPr lang="en-GB" sz="2400" dirty="0">
              <a:latin typeface="Twinkl" pitchFamily="2" charset="0"/>
            </a:endParaRPr>
          </a:p>
        </p:txBody>
      </p:sp>
      <p:pic>
        <p:nvPicPr>
          <p:cNvPr id="19" name="Picture 4" descr="See the source image">
            <a:extLst>
              <a:ext uri="{FF2B5EF4-FFF2-40B4-BE49-F238E27FC236}">
                <a16:creationId xmlns:a16="http://schemas.microsoft.com/office/drawing/2014/main" id="{85654BE0-2941-43DC-9974-915C9C7CC7A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028" y="3896360"/>
            <a:ext cx="360513" cy="36068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2D7BD6AD-02BE-4154-B646-CA924487308D}"/>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423819" y="116525"/>
            <a:ext cx="1043832" cy="909522"/>
          </a:xfrm>
          <a:prstGeom prst="rect">
            <a:avLst/>
          </a:prstGeom>
        </p:spPr>
      </p:pic>
    </p:spTree>
    <p:extLst>
      <p:ext uri="{BB962C8B-B14F-4D97-AF65-F5344CB8AC3E}">
        <p14:creationId xmlns:p14="http://schemas.microsoft.com/office/powerpoint/2010/main" val="2780096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5C6918B-762B-4CB0-A782-5E31AF4F0939}"/>
              </a:ext>
            </a:extLst>
          </p:cNvPr>
          <p:cNvSpPr txBox="1">
            <a:spLocks/>
          </p:cNvSpPr>
          <p:nvPr/>
        </p:nvSpPr>
        <p:spPr>
          <a:xfrm>
            <a:off x="3269581" y="576977"/>
            <a:ext cx="4416680" cy="1062038"/>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u="sng" dirty="0">
                <a:latin typeface="Arial" panose="020B0604020202020204" pitchFamily="34" charset="0"/>
                <a:cs typeface="Arial" panose="020B0604020202020204" pitchFamily="34" charset="0"/>
              </a:rPr>
              <a:t>Colons and Commas</a:t>
            </a:r>
          </a:p>
        </p:txBody>
      </p:sp>
      <p:sp>
        <p:nvSpPr>
          <p:cNvPr id="6" name="Content Placeholder 5"/>
          <p:cNvSpPr>
            <a:spLocks noGrp="1"/>
          </p:cNvSpPr>
          <p:nvPr>
            <p:ph idx="1"/>
          </p:nvPr>
        </p:nvSpPr>
        <p:spPr>
          <a:xfrm>
            <a:off x="943303" y="2114550"/>
            <a:ext cx="7265276" cy="3832262"/>
          </a:xfrm>
        </p:spPr>
        <p:style>
          <a:lnRef idx="2">
            <a:schemeClr val="dk1"/>
          </a:lnRef>
          <a:fillRef idx="1">
            <a:schemeClr val="lt1"/>
          </a:fillRef>
          <a:effectRef idx="0">
            <a:schemeClr val="dk1"/>
          </a:effectRef>
          <a:fontRef idx="minor">
            <a:schemeClr val="dk1"/>
          </a:fontRef>
        </p:style>
        <p:txBody>
          <a:bodyPr>
            <a:normAutofit fontScale="92500" lnSpcReduction="10000"/>
          </a:bodyPr>
          <a:lstStyle/>
          <a:p>
            <a:r>
              <a:rPr lang="en-GB" dirty="0">
                <a:latin typeface="XCCW Joined 1a" panose="03050602040000000000" pitchFamily="66" charset="0"/>
              </a:rPr>
              <a:t>Now when you see this symbol, you know that your teacher will now </a:t>
            </a:r>
            <a:r>
              <a:rPr lang="en-GB" b="1" dirty="0">
                <a:latin typeface="XCCW Joined 1a" panose="03050602040000000000" pitchFamily="66" charset="0"/>
              </a:rPr>
              <a:t>model </a:t>
            </a:r>
            <a:r>
              <a:rPr lang="en-GB" dirty="0">
                <a:latin typeface="XCCW Joined 1a" panose="03050602040000000000" pitchFamily="66" charset="0"/>
              </a:rPr>
              <a:t>a sentence on the flipchart.</a:t>
            </a:r>
          </a:p>
          <a:p>
            <a:endParaRPr lang="en-GB" dirty="0">
              <a:latin typeface="XCCW Joined 1a" panose="03050602040000000000" pitchFamily="66" charset="0"/>
            </a:endParaRPr>
          </a:p>
          <a:p>
            <a:r>
              <a:rPr lang="en-GB" dirty="0">
                <a:latin typeface="XCCW Joined 1a" panose="03050602040000000000" pitchFamily="66" charset="0"/>
              </a:rPr>
              <a:t>Remember, you </a:t>
            </a:r>
            <a:r>
              <a:rPr lang="en-GB" b="1" dirty="0">
                <a:latin typeface="XCCW Joined 1a" panose="03050602040000000000" pitchFamily="66" charset="0"/>
              </a:rPr>
              <a:t>do not copy this. </a:t>
            </a:r>
            <a:r>
              <a:rPr lang="en-GB" dirty="0">
                <a:latin typeface="XCCW Joined 1a" panose="03050602040000000000" pitchFamily="66" charset="0"/>
              </a:rPr>
              <a:t>This is to help you!</a:t>
            </a:r>
          </a:p>
          <a:p>
            <a:endParaRPr lang="en-GB" dirty="0">
              <a:latin typeface="XCCW Joined 1a" panose="03050602040000000000" pitchFamily="66" charset="0"/>
            </a:endParaRPr>
          </a:p>
          <a:p>
            <a:r>
              <a:rPr lang="en-GB" dirty="0">
                <a:latin typeface="XCCW Joined 1a" panose="03050602040000000000" pitchFamily="66" charset="0"/>
              </a:rPr>
              <a:t>This first sentence will be using </a:t>
            </a:r>
            <a:r>
              <a:rPr lang="en-GB" b="1" u="sng" dirty="0">
                <a:latin typeface="XCCW Joined 1a" panose="03050602040000000000" pitchFamily="66" charset="0"/>
              </a:rPr>
              <a:t>the power of 3 (and commas) to describe how the advert was shown, and a </a:t>
            </a:r>
            <a:r>
              <a:rPr lang="en-GB" b="1" u="sng">
                <a:latin typeface="XCCW Joined 1a" panose="03050602040000000000" pitchFamily="66" charset="0"/>
              </a:rPr>
              <a:t>semi colon. </a:t>
            </a:r>
            <a:endParaRPr lang="en-GB" b="1" dirty="0">
              <a:latin typeface="XCCW Joined 1a" panose="03050602040000000000" pitchFamily="66" charset="0"/>
            </a:endParaRPr>
          </a:p>
          <a:p>
            <a:endParaRPr lang="en-GB" dirty="0">
              <a:latin typeface="XCCW Joined 1a" panose="03050602040000000000" pitchFamily="66" charset="0"/>
            </a:endParaRPr>
          </a:p>
          <a:p>
            <a:endParaRPr lang="en-GB" dirty="0">
              <a:latin typeface="XCCW Joined 1a" panose="03050602040000000000" pitchFamily="66" charset="0"/>
            </a:endParaRPr>
          </a:p>
          <a:p>
            <a:endParaRPr lang="en-GB" dirty="0"/>
          </a:p>
        </p:txBody>
      </p:sp>
      <p:pic>
        <p:nvPicPr>
          <p:cNvPr id="2050" name="Picture 2">
            <a:extLst>
              <a:ext uri="{FF2B5EF4-FFF2-40B4-BE49-F238E27FC236}">
                <a16:creationId xmlns:a16="http://schemas.microsoft.com/office/drawing/2014/main" id="{1C09B6E6-9300-4CF1-B036-B98CFD844E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4647" y="2238375"/>
            <a:ext cx="1062404" cy="8286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255D8CEC-ED57-47CE-9192-A464FBACD43E}"/>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23819" y="116525"/>
            <a:ext cx="1043832" cy="909522"/>
          </a:xfrm>
          <a:prstGeom prst="rect">
            <a:avLst/>
          </a:prstGeom>
        </p:spPr>
      </p:pic>
      <p:sp>
        <p:nvSpPr>
          <p:cNvPr id="11" name="TextBox 10">
            <a:extLst>
              <a:ext uri="{FF2B5EF4-FFF2-40B4-BE49-F238E27FC236}">
                <a16:creationId xmlns:a16="http://schemas.microsoft.com/office/drawing/2014/main" id="{B649969E-652F-4936-ADAE-E8C613344DF5}"/>
              </a:ext>
            </a:extLst>
          </p:cNvPr>
          <p:cNvSpPr txBox="1"/>
          <p:nvPr/>
        </p:nvSpPr>
        <p:spPr>
          <a:xfrm>
            <a:off x="10544038" y="1485105"/>
            <a:ext cx="1557153" cy="923330"/>
          </a:xfrm>
          <a:prstGeom prst="rect">
            <a:avLst/>
          </a:prstGeom>
          <a:solidFill>
            <a:schemeClr val="bg1"/>
          </a:solidFill>
        </p:spPr>
        <p:txBody>
          <a:bodyPr wrap="square" rtlCol="0">
            <a:spAutoFit/>
          </a:bodyPr>
          <a:lstStyle/>
          <a:p>
            <a:r>
              <a:rPr lang="en-GB" dirty="0"/>
              <a:t>Sub-heading and topic information</a:t>
            </a:r>
          </a:p>
        </p:txBody>
      </p:sp>
      <p:pic>
        <p:nvPicPr>
          <p:cNvPr id="14" name="Picture 13">
            <a:extLst>
              <a:ext uri="{FF2B5EF4-FFF2-40B4-BE49-F238E27FC236}">
                <a16:creationId xmlns:a16="http://schemas.microsoft.com/office/drawing/2014/main" id="{D6E67F95-3031-484D-BA63-D0D9AB72568B}"/>
              </a:ext>
            </a:extLst>
          </p:cNvPr>
          <p:cNvPicPr>
            <a:picLocks noChangeAspect="1"/>
          </p:cNvPicPr>
          <p:nvPr/>
        </p:nvPicPr>
        <p:blipFill>
          <a:blip r:embed="rId4"/>
          <a:stretch>
            <a:fillRect/>
          </a:stretch>
        </p:blipFill>
        <p:spPr>
          <a:xfrm>
            <a:off x="10860651" y="130053"/>
            <a:ext cx="923925" cy="1257300"/>
          </a:xfrm>
          <a:prstGeom prst="rect">
            <a:avLst/>
          </a:prstGeom>
        </p:spPr>
      </p:pic>
    </p:spTree>
    <p:extLst>
      <p:ext uri="{BB962C8B-B14F-4D97-AF65-F5344CB8AC3E}">
        <p14:creationId xmlns:p14="http://schemas.microsoft.com/office/powerpoint/2010/main" val="583126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AE5F0F-7BFF-4FBB-B1B6-A5FA9529DCDC}"/>
              </a:ext>
            </a:extLst>
          </p:cNvPr>
          <p:cNvSpPr>
            <a:spLocks noGrp="1"/>
          </p:cNvSpPr>
          <p:nvPr>
            <p:ph idx="1"/>
          </p:nvPr>
        </p:nvSpPr>
        <p:spPr>
          <a:xfrm>
            <a:off x="466725" y="1253331"/>
            <a:ext cx="5800725" cy="4351338"/>
          </a:xfrm>
        </p:spPr>
        <p:style>
          <a:lnRef idx="2">
            <a:schemeClr val="dk1"/>
          </a:lnRef>
          <a:fillRef idx="1">
            <a:schemeClr val="lt1"/>
          </a:fillRef>
          <a:effectRef idx="0">
            <a:schemeClr val="dk1"/>
          </a:effectRef>
          <a:fontRef idx="minor">
            <a:schemeClr val="dk1"/>
          </a:fontRef>
        </p:style>
        <p:txBody>
          <a:bodyPr>
            <a:normAutofit lnSpcReduction="10000"/>
          </a:bodyPr>
          <a:lstStyle/>
          <a:p>
            <a:r>
              <a:rPr lang="en-GB" sz="3200" dirty="0"/>
              <a:t>There will be no </a:t>
            </a:r>
            <a:r>
              <a:rPr lang="en-GB" sz="3200" b="1" dirty="0"/>
              <a:t>independent writing challenge </a:t>
            </a:r>
            <a:r>
              <a:rPr lang="en-GB" sz="3200" dirty="0"/>
              <a:t>today as it is our first sentence stacking. </a:t>
            </a:r>
          </a:p>
          <a:p>
            <a:r>
              <a:rPr lang="en-GB" sz="3200" dirty="0"/>
              <a:t>Use this time to read back through your writing, using our spelling help sheets. </a:t>
            </a:r>
          </a:p>
          <a:p>
            <a:r>
              <a:rPr lang="en-GB" sz="3200" dirty="0"/>
              <a:t>Take a C.E.W (3 and 4) mat and a Year 5 and 6 Statutory Word Mat. Check through your blog and your work from today. </a:t>
            </a:r>
          </a:p>
        </p:txBody>
      </p:sp>
      <p:sp>
        <p:nvSpPr>
          <p:cNvPr id="4" name="Rectangle 3">
            <a:extLst>
              <a:ext uri="{FF2B5EF4-FFF2-40B4-BE49-F238E27FC236}">
                <a16:creationId xmlns:a16="http://schemas.microsoft.com/office/drawing/2014/main" id="{70E72455-B552-48BA-B886-7AA7B8CF4E3F}"/>
              </a:ext>
            </a:extLst>
          </p:cNvPr>
          <p:cNvSpPr/>
          <p:nvPr/>
        </p:nvSpPr>
        <p:spPr>
          <a:xfrm>
            <a:off x="838200" y="134001"/>
            <a:ext cx="2362955"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effectLst>
                  <a:outerShdw blurRad="12700" dist="38100" dir="2700000" algn="tl" rotWithShape="0">
                    <a:schemeClr val="bg1">
                      <a:lumMod val="50000"/>
                    </a:schemeClr>
                  </a:outerShdw>
                </a:effectLst>
              </a:rPr>
              <a:t>Plenary</a:t>
            </a:r>
          </a:p>
        </p:txBody>
      </p:sp>
      <p:pic>
        <p:nvPicPr>
          <p:cNvPr id="5" name="Picture 4" descr="Table&#10;&#10;Description automatically generated">
            <a:extLst>
              <a:ext uri="{FF2B5EF4-FFF2-40B4-BE49-F238E27FC236}">
                <a16:creationId xmlns:a16="http://schemas.microsoft.com/office/drawing/2014/main" id="{97676050-5DF1-444D-BA16-5B4A9CDDBB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5175" y="3429000"/>
            <a:ext cx="4705350" cy="3122887"/>
          </a:xfrm>
          <a:prstGeom prst="rect">
            <a:avLst/>
          </a:prstGeom>
        </p:spPr>
      </p:pic>
      <p:pic>
        <p:nvPicPr>
          <p:cNvPr id="6" name="Picture 5" descr="Table&#10;&#10;Description automatically generated">
            <a:extLst>
              <a:ext uri="{FF2B5EF4-FFF2-40B4-BE49-F238E27FC236}">
                <a16:creationId xmlns:a16="http://schemas.microsoft.com/office/drawing/2014/main" id="{7DBA0E5E-FF8A-4752-8575-2A8523CDB6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1947" y="134001"/>
            <a:ext cx="5067178" cy="3169766"/>
          </a:xfrm>
          <a:prstGeom prst="rect">
            <a:avLst/>
          </a:prstGeom>
        </p:spPr>
      </p:pic>
    </p:spTree>
    <p:extLst>
      <p:ext uri="{BB962C8B-B14F-4D97-AF65-F5344CB8AC3E}">
        <p14:creationId xmlns:p14="http://schemas.microsoft.com/office/powerpoint/2010/main" val="31315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1B91FA-42A3-4428-99CE-5BF0BB841044}"/>
              </a:ext>
            </a:extLst>
          </p:cNvPr>
          <p:cNvSpPr>
            <a:spLocks noGrp="1"/>
          </p:cNvSpPr>
          <p:nvPr>
            <p:ph idx="1"/>
          </p:nvPr>
        </p:nvSpPr>
        <p:spPr>
          <a:xfrm>
            <a:off x="363187" y="844550"/>
            <a:ext cx="10649608" cy="1289050"/>
          </a:xfrm>
        </p:spPr>
        <p:style>
          <a:lnRef idx="2">
            <a:schemeClr val="dk1"/>
          </a:lnRef>
          <a:fillRef idx="1">
            <a:schemeClr val="lt1"/>
          </a:fillRef>
          <a:effectRef idx="0">
            <a:schemeClr val="dk1"/>
          </a:effectRef>
          <a:fontRef idx="minor">
            <a:schemeClr val="dk1"/>
          </a:fontRef>
        </p:style>
        <p:txBody>
          <a:bodyPr>
            <a:normAutofit fontScale="25000" lnSpcReduction="20000"/>
          </a:bodyPr>
          <a:lstStyle/>
          <a:p>
            <a:pPr marL="0" indent="0">
              <a:buNone/>
            </a:pPr>
            <a:endParaRPr lang="en-GB" sz="2400" dirty="0">
              <a:solidFill>
                <a:srgbClr val="FF0000"/>
              </a:solidFill>
              <a:latin typeface="XCCW Joined 1a" panose="03050602040000000000" pitchFamily="66" charset="0"/>
            </a:endParaRPr>
          </a:p>
          <a:p>
            <a:pPr marL="0" indent="0">
              <a:buNone/>
            </a:pPr>
            <a:r>
              <a:rPr lang="en-GB" sz="8000" dirty="0">
                <a:solidFill>
                  <a:srgbClr val="00B050"/>
                </a:solidFill>
                <a:latin typeface="XCCW Joined 1a" panose="03050602040000000000" pitchFamily="66" charset="0"/>
              </a:rPr>
              <a:t>Complete underneath your </a:t>
            </a:r>
            <a:r>
              <a:rPr lang="en-GB" sz="8000" b="1" dirty="0">
                <a:solidFill>
                  <a:srgbClr val="00B050"/>
                </a:solidFill>
                <a:latin typeface="XCCW Joined 1a" panose="03050602040000000000" pitchFamily="66" charset="0"/>
              </a:rPr>
              <a:t>LI. </a:t>
            </a:r>
            <a:endParaRPr lang="en-GB" sz="8000" dirty="0">
              <a:solidFill>
                <a:srgbClr val="00B050"/>
              </a:solidFill>
              <a:latin typeface="XCCW Joined 1a" panose="03050602040000000000" pitchFamily="66" charset="0"/>
            </a:endParaRPr>
          </a:p>
          <a:p>
            <a:pPr marL="0" indent="0">
              <a:buNone/>
            </a:pPr>
            <a:r>
              <a:rPr lang="en-GB" sz="8000" dirty="0">
                <a:solidFill>
                  <a:srgbClr val="00B050"/>
                </a:solidFill>
                <a:latin typeface="XCCW Joined 1a" panose="03050602040000000000" pitchFamily="66" charset="0"/>
              </a:rPr>
              <a:t>Write the heading, </a:t>
            </a:r>
            <a:r>
              <a:rPr lang="en-GB" sz="8000" b="1" u="sng" dirty="0">
                <a:solidFill>
                  <a:srgbClr val="00B050"/>
                </a:solidFill>
                <a:latin typeface="XCCW Joined 1a" panose="03050602040000000000" pitchFamily="66" charset="0"/>
              </a:rPr>
              <a:t>‘GPS starter: Word classes – Pronouns’</a:t>
            </a:r>
          </a:p>
          <a:p>
            <a:pPr marL="0" indent="0">
              <a:buNone/>
            </a:pPr>
            <a:r>
              <a:rPr lang="en-GB" sz="8000" dirty="0">
                <a:solidFill>
                  <a:srgbClr val="FF0000"/>
                </a:solidFill>
              </a:rPr>
              <a:t>Freya, Ely, </a:t>
            </a:r>
            <a:r>
              <a:rPr lang="en-GB" sz="8000" dirty="0" err="1">
                <a:solidFill>
                  <a:srgbClr val="FF0000"/>
                </a:solidFill>
              </a:rPr>
              <a:t>Alsie</a:t>
            </a:r>
            <a:r>
              <a:rPr lang="en-GB" sz="8000" dirty="0">
                <a:solidFill>
                  <a:srgbClr val="FF0000"/>
                </a:solidFill>
              </a:rPr>
              <a:t>, Joey, Jack L, Ivy – please write ‘</a:t>
            </a:r>
            <a:r>
              <a:rPr lang="en-GB" sz="8000" b="1" u="sng" dirty="0">
                <a:solidFill>
                  <a:srgbClr val="FF0000"/>
                </a:solidFill>
              </a:rPr>
              <a:t>GPS starter: Word Classes’</a:t>
            </a:r>
            <a:endParaRPr lang="en-GB" sz="8000" b="1" u="sng" dirty="0">
              <a:solidFill>
                <a:srgbClr val="00B050"/>
              </a:solidFill>
              <a:latin typeface="XCCW Joined 1a" panose="03050602040000000000" pitchFamily="66" charset="0"/>
            </a:endParaRPr>
          </a:p>
          <a:p>
            <a:pPr marL="0" indent="0">
              <a:buNone/>
            </a:pPr>
            <a:endParaRPr lang="en-GB" sz="8000" b="1" u="sng" dirty="0">
              <a:solidFill>
                <a:srgbClr val="00B050"/>
              </a:solidFill>
              <a:latin typeface="XCCW Joined 1a" panose="03050602040000000000" pitchFamily="66" charset="0"/>
            </a:endParaRPr>
          </a:p>
          <a:p>
            <a:pPr marL="0" indent="0">
              <a:buNone/>
            </a:pPr>
            <a:endParaRPr lang="en-GB" sz="8000" b="1" u="sng" dirty="0">
              <a:solidFill>
                <a:srgbClr val="FF0000"/>
              </a:solidFill>
              <a:latin typeface="XCCW Joined 1a" panose="03050602040000000000" pitchFamily="66" charset="0"/>
            </a:endParaRPr>
          </a:p>
          <a:p>
            <a:pPr marL="0" indent="0" algn="ctr">
              <a:buNone/>
            </a:pPr>
            <a:endParaRPr lang="en-GB" sz="8000" dirty="0">
              <a:solidFill>
                <a:srgbClr val="FF0000"/>
              </a:solidFill>
              <a:latin typeface="Twinkl"/>
            </a:endParaRPr>
          </a:p>
          <a:p>
            <a:pPr marL="0" indent="0" algn="ctr">
              <a:buNone/>
            </a:pPr>
            <a:endParaRPr lang="en-GB" sz="3600" dirty="0">
              <a:latin typeface="Twinkl"/>
            </a:endParaRPr>
          </a:p>
          <a:p>
            <a:endParaRPr lang="en-GB" dirty="0"/>
          </a:p>
        </p:txBody>
      </p:sp>
      <p:sp>
        <p:nvSpPr>
          <p:cNvPr id="4" name="Rectangle 3">
            <a:extLst>
              <a:ext uri="{FF2B5EF4-FFF2-40B4-BE49-F238E27FC236}">
                <a16:creationId xmlns:a16="http://schemas.microsoft.com/office/drawing/2014/main" id="{8C1C7436-4B27-49E6-9A62-2202D6850234}"/>
              </a:ext>
            </a:extLst>
          </p:cNvPr>
          <p:cNvSpPr/>
          <p:nvPr/>
        </p:nvSpPr>
        <p:spPr>
          <a:xfrm>
            <a:off x="363187" y="7577"/>
            <a:ext cx="11124621" cy="707886"/>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a:ln w="12700">
                  <a:solidFill>
                    <a:srgbClr val="5B9BD5"/>
                  </a:solidFill>
                  <a:prstDash val="solid"/>
                </a:ln>
                <a:solidFill>
                  <a:prstClr val="black"/>
                </a:solidFill>
                <a:effectLst/>
                <a:uLnTx/>
                <a:uFillTx/>
                <a:latin typeface="Calibri"/>
                <a:ea typeface="+mn-ea"/>
                <a:cs typeface="+mn-cs"/>
              </a:rPr>
              <a:t>GPS Starter: Word </a:t>
            </a:r>
            <a:r>
              <a:rPr kumimoji="0" lang="en-US" sz="4000" b="1" i="0" u="sng" strike="noStrike" kern="1200" cap="none" spc="0" normalizeH="0" baseline="0" noProof="0" dirty="0" err="1">
                <a:ln w="12700">
                  <a:solidFill>
                    <a:srgbClr val="5B9BD5"/>
                  </a:solidFill>
                  <a:prstDash val="solid"/>
                </a:ln>
                <a:solidFill>
                  <a:prstClr val="black"/>
                </a:solidFill>
                <a:effectLst/>
                <a:uLnTx/>
                <a:uFillTx/>
                <a:latin typeface="Calibri"/>
                <a:ea typeface="+mn-ea"/>
                <a:cs typeface="+mn-cs"/>
              </a:rPr>
              <a:t>classe</a:t>
            </a:r>
            <a:r>
              <a:rPr lang="en-US" sz="4000" b="1" u="sng" dirty="0">
                <a:ln w="12700">
                  <a:solidFill>
                    <a:srgbClr val="5B9BD5"/>
                  </a:solidFill>
                  <a:prstDash val="solid"/>
                </a:ln>
                <a:solidFill>
                  <a:prstClr val="black"/>
                </a:solidFill>
                <a:latin typeface="Calibri"/>
              </a:rPr>
              <a:t>s - Pronouns</a:t>
            </a:r>
            <a:endParaRPr kumimoji="0" lang="en-US" sz="4000" b="1" i="0" u="sng" strike="noStrike" kern="1200" cap="none" spc="0" normalizeH="0" baseline="0" noProof="0" dirty="0">
              <a:ln w="12700">
                <a:solidFill>
                  <a:srgbClr val="5B9BD5"/>
                </a:solidFill>
                <a:prstDash val="solid"/>
              </a:ln>
              <a:solidFill>
                <a:prstClr val="black"/>
              </a:solidFill>
              <a:effectLst/>
              <a:uLnTx/>
              <a:uFillTx/>
              <a:latin typeface="Calibri"/>
              <a:ea typeface="+mn-ea"/>
              <a:cs typeface="+mn-cs"/>
            </a:endParaRPr>
          </a:p>
        </p:txBody>
      </p:sp>
      <p:sp>
        <p:nvSpPr>
          <p:cNvPr id="2" name="TextBox 1">
            <a:extLst>
              <a:ext uri="{FF2B5EF4-FFF2-40B4-BE49-F238E27FC236}">
                <a16:creationId xmlns:a16="http://schemas.microsoft.com/office/drawing/2014/main" id="{2E4D74EB-A179-41A9-9231-E4985CD49B13}"/>
              </a:ext>
            </a:extLst>
          </p:cNvPr>
          <p:cNvSpPr txBox="1"/>
          <p:nvPr/>
        </p:nvSpPr>
        <p:spPr>
          <a:xfrm>
            <a:off x="486722" y="2439004"/>
            <a:ext cx="10877550" cy="375487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l"/>
            <a:r>
              <a:rPr lang="en-GB" sz="2000" b="1" i="0" dirty="0">
                <a:solidFill>
                  <a:srgbClr val="231F20"/>
                </a:solidFill>
                <a:effectLst/>
                <a:latin typeface="ReithSans"/>
              </a:rPr>
              <a:t>Pronouns take the place of nouns in a sentence.</a:t>
            </a:r>
            <a:r>
              <a:rPr lang="en-GB" sz="2000" b="0" i="0" dirty="0">
                <a:solidFill>
                  <a:srgbClr val="231F20"/>
                </a:solidFill>
                <a:effectLst/>
                <a:latin typeface="ReithSans"/>
              </a:rPr>
              <a:t> </a:t>
            </a:r>
          </a:p>
          <a:p>
            <a:pPr algn="l"/>
            <a:r>
              <a:rPr lang="en-GB" sz="2000" b="0" i="0" dirty="0">
                <a:solidFill>
                  <a:srgbClr val="231F20"/>
                </a:solidFill>
                <a:effectLst/>
                <a:latin typeface="ReithSans"/>
              </a:rPr>
              <a:t>If we didn't have pronouns, we'd have to keep repeating our nouns and that would make our sentences boring!</a:t>
            </a:r>
          </a:p>
          <a:p>
            <a:pPr algn="l"/>
            <a:r>
              <a:rPr lang="en-GB" sz="2000" b="1" i="0" dirty="0">
                <a:solidFill>
                  <a:srgbClr val="231F20"/>
                </a:solidFill>
                <a:effectLst/>
                <a:latin typeface="ReithSans"/>
              </a:rPr>
              <a:t>For example,</a:t>
            </a:r>
            <a:r>
              <a:rPr lang="en-GB" sz="2000" b="0" i="0" dirty="0">
                <a:solidFill>
                  <a:srgbClr val="231F20"/>
                </a:solidFill>
                <a:effectLst/>
                <a:latin typeface="ReithSans"/>
              </a:rPr>
              <a:t> if we didn't use pronouns a sentence might look like this:</a:t>
            </a:r>
          </a:p>
          <a:p>
            <a:pPr algn="l"/>
            <a:r>
              <a:rPr lang="en-GB" sz="2000" b="0" i="0" dirty="0">
                <a:solidFill>
                  <a:srgbClr val="231F20"/>
                </a:solidFill>
                <a:effectLst/>
                <a:latin typeface="ReithSans"/>
              </a:rPr>
              <a:t>Tom went upstairs to the bedroom. Tom opened the door and Tom sat on the bed.</a:t>
            </a:r>
          </a:p>
          <a:p>
            <a:pPr algn="l"/>
            <a:endParaRPr lang="en-GB" sz="2000" b="0" i="0" dirty="0">
              <a:solidFill>
                <a:srgbClr val="231F20"/>
              </a:solidFill>
              <a:effectLst/>
              <a:latin typeface="ReithSans"/>
            </a:endParaRPr>
          </a:p>
          <a:p>
            <a:pPr algn="l"/>
            <a:r>
              <a:rPr lang="en-GB" sz="2000" b="0" i="0" dirty="0">
                <a:solidFill>
                  <a:srgbClr val="231F20"/>
                </a:solidFill>
                <a:effectLst/>
                <a:latin typeface="ReithSans"/>
              </a:rPr>
              <a:t>Pronouns are short words like </a:t>
            </a:r>
            <a:r>
              <a:rPr lang="en-GB" sz="2000" b="1" i="0" dirty="0">
                <a:solidFill>
                  <a:srgbClr val="231F20"/>
                </a:solidFill>
                <a:effectLst/>
                <a:latin typeface="ReithSans"/>
              </a:rPr>
              <a:t>it, she, he, you, we, they, us</a:t>
            </a:r>
            <a:r>
              <a:rPr lang="en-GB" sz="2000" b="0" i="0" dirty="0">
                <a:solidFill>
                  <a:srgbClr val="231F20"/>
                </a:solidFill>
                <a:effectLst/>
                <a:latin typeface="ReithSans"/>
              </a:rPr>
              <a:t> and </a:t>
            </a:r>
            <a:r>
              <a:rPr lang="en-GB" sz="2000" b="1" i="0" dirty="0">
                <a:solidFill>
                  <a:srgbClr val="231F20"/>
                </a:solidFill>
                <a:effectLst/>
                <a:latin typeface="ReithSans"/>
              </a:rPr>
              <a:t>them</a:t>
            </a:r>
            <a:r>
              <a:rPr lang="en-GB" sz="2000" b="0" i="0" dirty="0">
                <a:solidFill>
                  <a:srgbClr val="231F20"/>
                </a:solidFill>
                <a:effectLst/>
                <a:latin typeface="ReithSans"/>
              </a:rPr>
              <a:t>.</a:t>
            </a:r>
          </a:p>
          <a:p>
            <a:pPr algn="l"/>
            <a:r>
              <a:rPr lang="en-GB" sz="2000" b="0" i="0" dirty="0">
                <a:solidFill>
                  <a:srgbClr val="231F20"/>
                </a:solidFill>
                <a:effectLst/>
                <a:latin typeface="ReithSans"/>
              </a:rPr>
              <a:t>They are used to describe either individuals or groups of people, rather than using their name or names.</a:t>
            </a:r>
          </a:p>
          <a:p>
            <a:pPr algn="l"/>
            <a:endParaRPr lang="en-GB" sz="2000" b="0" i="0" dirty="0">
              <a:solidFill>
                <a:srgbClr val="231F20"/>
              </a:solidFill>
              <a:effectLst/>
              <a:latin typeface="ReithSans"/>
            </a:endParaRPr>
          </a:p>
          <a:p>
            <a:pPr algn="l"/>
            <a:r>
              <a:rPr lang="en-GB" sz="2000" dirty="0">
                <a:solidFill>
                  <a:srgbClr val="231F20"/>
                </a:solidFill>
                <a:latin typeface="ReithSans"/>
              </a:rPr>
              <a:t>E.G. </a:t>
            </a:r>
            <a:r>
              <a:rPr lang="en-GB" sz="2000" dirty="0">
                <a:solidFill>
                  <a:srgbClr val="FF0000"/>
                </a:solidFill>
                <a:highlight>
                  <a:srgbClr val="FFFF00"/>
                </a:highlight>
                <a:latin typeface="ReithSans"/>
              </a:rPr>
              <a:t>Lottie dressed up as Hermione Granger because Lottie loved Harry Potter!</a:t>
            </a:r>
            <a:endParaRPr lang="en-GB" sz="2000" b="0" i="0" dirty="0">
              <a:solidFill>
                <a:srgbClr val="FF0000"/>
              </a:solidFill>
              <a:effectLst/>
              <a:highlight>
                <a:srgbClr val="FFFF00"/>
              </a:highlight>
              <a:latin typeface="ReithSans"/>
            </a:endParaRPr>
          </a:p>
          <a:p>
            <a:endParaRPr lang="en-GB" dirty="0"/>
          </a:p>
        </p:txBody>
      </p:sp>
      <p:sp>
        <p:nvSpPr>
          <p:cNvPr id="8" name="TextBox 7">
            <a:extLst>
              <a:ext uri="{FF2B5EF4-FFF2-40B4-BE49-F238E27FC236}">
                <a16:creationId xmlns:a16="http://schemas.microsoft.com/office/drawing/2014/main" id="{A3D4AFF6-7686-483E-AE7B-1C7FCCC501C6}"/>
              </a:ext>
            </a:extLst>
          </p:cNvPr>
          <p:cNvSpPr txBox="1"/>
          <p:nvPr/>
        </p:nvSpPr>
        <p:spPr>
          <a:xfrm>
            <a:off x="9151013" y="5094051"/>
            <a:ext cx="2879719" cy="163121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Hands-up: can you think of a pronoun instead of repeating the word ‘table’ in a sentence?</a:t>
            </a: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5384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089B82-DD90-4E69-9A59-509B8A531B46}"/>
              </a:ext>
            </a:extLst>
          </p:cNvPr>
          <p:cNvSpPr txBox="1"/>
          <p:nvPr/>
        </p:nvSpPr>
        <p:spPr>
          <a:xfrm>
            <a:off x="5770880" y="640080"/>
            <a:ext cx="5669280" cy="304698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2400" dirty="0"/>
              <a:t>Some of you may have a task which looks like this. </a:t>
            </a:r>
          </a:p>
          <a:p>
            <a:endParaRPr lang="en-GB" sz="2400" dirty="0"/>
          </a:p>
          <a:p>
            <a:r>
              <a:rPr lang="en-GB" sz="2400" dirty="0"/>
              <a:t>Please complete it on the sheet and make you have glued it in </a:t>
            </a:r>
            <a:r>
              <a:rPr lang="en-GB" sz="2400" b="1" dirty="0"/>
              <a:t>neatly </a:t>
            </a:r>
            <a:r>
              <a:rPr lang="en-GB" sz="2400" dirty="0"/>
              <a:t>underneath your heading.</a:t>
            </a:r>
          </a:p>
          <a:p>
            <a:endParaRPr lang="en-GB" sz="2400" dirty="0"/>
          </a:p>
          <a:p>
            <a:r>
              <a:rPr lang="en-GB" sz="2400" dirty="0">
                <a:solidFill>
                  <a:srgbClr val="FF0000"/>
                </a:solidFill>
              </a:rPr>
              <a:t>*Freya, Ely, </a:t>
            </a:r>
            <a:r>
              <a:rPr lang="en-GB" sz="2400" dirty="0" err="1">
                <a:solidFill>
                  <a:srgbClr val="FF0000"/>
                </a:solidFill>
              </a:rPr>
              <a:t>Alsie</a:t>
            </a:r>
            <a:r>
              <a:rPr lang="en-GB" sz="2400" dirty="0">
                <a:solidFill>
                  <a:srgbClr val="FF0000"/>
                </a:solidFill>
              </a:rPr>
              <a:t>, Joey, Jack L, Ivy*</a:t>
            </a:r>
          </a:p>
        </p:txBody>
      </p:sp>
      <p:pic>
        <p:nvPicPr>
          <p:cNvPr id="3" name="Picture 2">
            <a:extLst>
              <a:ext uri="{FF2B5EF4-FFF2-40B4-BE49-F238E27FC236}">
                <a16:creationId xmlns:a16="http://schemas.microsoft.com/office/drawing/2014/main" id="{5057E771-FDEB-483F-8BF6-18314624BF5C}"/>
              </a:ext>
            </a:extLst>
          </p:cNvPr>
          <p:cNvPicPr>
            <a:picLocks noChangeAspect="1"/>
          </p:cNvPicPr>
          <p:nvPr/>
        </p:nvPicPr>
        <p:blipFill>
          <a:blip r:embed="rId2"/>
          <a:stretch>
            <a:fillRect/>
          </a:stretch>
        </p:blipFill>
        <p:spPr>
          <a:xfrm>
            <a:off x="438149" y="185737"/>
            <a:ext cx="4593395" cy="6397943"/>
          </a:xfrm>
          <a:prstGeom prst="rect">
            <a:avLst/>
          </a:prstGeom>
        </p:spPr>
      </p:pic>
    </p:spTree>
    <p:extLst>
      <p:ext uri="{BB962C8B-B14F-4D97-AF65-F5344CB8AC3E}">
        <p14:creationId xmlns:p14="http://schemas.microsoft.com/office/powerpoint/2010/main" val="1218720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D5A3884-A53A-4230-8055-30FF0B1BB833}"/>
              </a:ext>
            </a:extLst>
          </p:cNvPr>
          <p:cNvSpPr txBox="1"/>
          <p:nvPr/>
        </p:nvSpPr>
        <p:spPr>
          <a:xfrm>
            <a:off x="8049260" y="188080"/>
            <a:ext cx="3883660" cy="267765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2400" dirty="0">
                <a:solidFill>
                  <a:srgbClr val="FF0000"/>
                </a:solidFill>
              </a:rPr>
              <a:t>Complete these tasks in your books.</a:t>
            </a:r>
          </a:p>
          <a:p>
            <a:endParaRPr lang="en-GB" sz="2400" dirty="0">
              <a:solidFill>
                <a:srgbClr val="FF0000"/>
              </a:solidFill>
            </a:endParaRPr>
          </a:p>
          <a:p>
            <a:r>
              <a:rPr lang="en-GB" sz="2400" dirty="0">
                <a:solidFill>
                  <a:srgbClr val="FF0000"/>
                </a:solidFill>
              </a:rPr>
              <a:t>Remember, a noun is a </a:t>
            </a:r>
            <a:r>
              <a:rPr lang="en-GB" sz="2400" b="1" dirty="0">
                <a:solidFill>
                  <a:srgbClr val="FF0000"/>
                </a:solidFill>
              </a:rPr>
              <a:t>person, place, animal or thing!  </a:t>
            </a:r>
            <a:r>
              <a:rPr lang="en-GB" sz="2400" dirty="0">
                <a:solidFill>
                  <a:srgbClr val="FF0000"/>
                </a:solidFill>
              </a:rPr>
              <a:t>This is different to a </a:t>
            </a:r>
            <a:r>
              <a:rPr lang="en-GB" sz="2400" b="1" dirty="0">
                <a:solidFill>
                  <a:srgbClr val="FF0000"/>
                </a:solidFill>
              </a:rPr>
              <a:t>pronoun.</a:t>
            </a:r>
            <a:endParaRPr lang="en-GB" sz="2400" dirty="0">
              <a:solidFill>
                <a:srgbClr val="FF0000"/>
              </a:solidFill>
            </a:endParaRPr>
          </a:p>
        </p:txBody>
      </p:sp>
      <p:pic>
        <p:nvPicPr>
          <p:cNvPr id="5" name="Picture 4">
            <a:extLst>
              <a:ext uri="{FF2B5EF4-FFF2-40B4-BE49-F238E27FC236}">
                <a16:creationId xmlns:a16="http://schemas.microsoft.com/office/drawing/2014/main" id="{0B59D87D-6DE2-4DCE-8C2D-9EE2B480BE46}"/>
              </a:ext>
            </a:extLst>
          </p:cNvPr>
          <p:cNvPicPr>
            <a:picLocks noChangeAspect="1"/>
          </p:cNvPicPr>
          <p:nvPr/>
        </p:nvPicPr>
        <p:blipFill>
          <a:blip r:embed="rId2"/>
          <a:stretch>
            <a:fillRect/>
          </a:stretch>
        </p:blipFill>
        <p:spPr>
          <a:xfrm>
            <a:off x="173355" y="180975"/>
            <a:ext cx="7258050" cy="3476625"/>
          </a:xfrm>
          <a:prstGeom prst="rect">
            <a:avLst/>
          </a:prstGeom>
        </p:spPr>
      </p:pic>
      <p:pic>
        <p:nvPicPr>
          <p:cNvPr id="7" name="Picture 6">
            <a:extLst>
              <a:ext uri="{FF2B5EF4-FFF2-40B4-BE49-F238E27FC236}">
                <a16:creationId xmlns:a16="http://schemas.microsoft.com/office/drawing/2014/main" id="{2D51AA4C-3F10-4F27-985F-12612D720521}"/>
              </a:ext>
            </a:extLst>
          </p:cNvPr>
          <p:cNvPicPr>
            <a:picLocks noChangeAspect="1"/>
          </p:cNvPicPr>
          <p:nvPr/>
        </p:nvPicPr>
        <p:blipFill>
          <a:blip r:embed="rId3"/>
          <a:stretch>
            <a:fillRect/>
          </a:stretch>
        </p:blipFill>
        <p:spPr>
          <a:xfrm>
            <a:off x="173355" y="3860045"/>
            <a:ext cx="9124950" cy="2809875"/>
          </a:xfrm>
          <a:prstGeom prst="rect">
            <a:avLst/>
          </a:prstGeom>
        </p:spPr>
      </p:pic>
    </p:spTree>
    <p:extLst>
      <p:ext uri="{BB962C8B-B14F-4D97-AF65-F5344CB8AC3E}">
        <p14:creationId xmlns:p14="http://schemas.microsoft.com/office/powerpoint/2010/main" val="2614299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C17FF-9935-47F0-BFA4-10E7C4111247}"/>
              </a:ext>
            </a:extLst>
          </p:cNvPr>
          <p:cNvSpPr>
            <a:spLocks noGrp="1"/>
          </p:cNvSpPr>
          <p:nvPr>
            <p:ph type="title"/>
          </p:nvPr>
        </p:nvSpPr>
        <p:spPr>
          <a:xfrm>
            <a:off x="685800" y="161925"/>
            <a:ext cx="10820400" cy="856595"/>
          </a:xfrm>
        </p:spPr>
        <p:style>
          <a:lnRef idx="2">
            <a:schemeClr val="dk1"/>
          </a:lnRef>
          <a:fillRef idx="1">
            <a:schemeClr val="lt1"/>
          </a:fillRef>
          <a:effectRef idx="0">
            <a:schemeClr val="dk1"/>
          </a:effectRef>
          <a:fontRef idx="minor">
            <a:schemeClr val="dk1"/>
          </a:fontRef>
        </p:style>
        <p:txBody>
          <a:bodyPr>
            <a:normAutofit/>
          </a:bodyPr>
          <a:lstStyle/>
          <a:p>
            <a:pPr algn="ctr"/>
            <a:r>
              <a:rPr lang="en-GB" sz="4800" b="1" dirty="0">
                <a:solidFill>
                  <a:srgbClr val="FF0000"/>
                </a:solidFill>
              </a:rPr>
              <a:t>RECAP: </a:t>
            </a:r>
            <a:r>
              <a:rPr lang="en-GB" sz="4800" b="1" dirty="0"/>
              <a:t>Information texts: what are they?</a:t>
            </a:r>
          </a:p>
        </p:txBody>
      </p:sp>
      <p:sp>
        <p:nvSpPr>
          <p:cNvPr id="3" name="Content Placeholder 2">
            <a:extLst>
              <a:ext uri="{FF2B5EF4-FFF2-40B4-BE49-F238E27FC236}">
                <a16:creationId xmlns:a16="http://schemas.microsoft.com/office/drawing/2014/main" id="{2882899F-5EEB-476F-81C1-ACA660950BEA}"/>
              </a:ext>
            </a:extLst>
          </p:cNvPr>
          <p:cNvSpPr>
            <a:spLocks noGrp="1"/>
          </p:cNvSpPr>
          <p:nvPr>
            <p:ph idx="1"/>
          </p:nvPr>
        </p:nvSpPr>
        <p:spPr>
          <a:xfrm>
            <a:off x="174612" y="1309043"/>
            <a:ext cx="4498988" cy="5387032"/>
          </a:xfrm>
        </p:spPr>
        <p:style>
          <a:lnRef idx="2">
            <a:schemeClr val="accent2"/>
          </a:lnRef>
          <a:fillRef idx="1">
            <a:schemeClr val="lt1"/>
          </a:fillRef>
          <a:effectRef idx="0">
            <a:schemeClr val="accent2"/>
          </a:effectRef>
          <a:fontRef idx="minor">
            <a:schemeClr val="dk1"/>
          </a:fontRef>
        </p:style>
        <p:txBody>
          <a:bodyPr>
            <a:normAutofit/>
          </a:bodyPr>
          <a:lstStyle/>
          <a:p>
            <a:r>
              <a:rPr lang="en-GB" sz="2400" dirty="0"/>
              <a:t>We are going to write our own </a:t>
            </a:r>
            <a:r>
              <a:rPr lang="en-GB" sz="2400" b="1" dirty="0"/>
              <a:t>information text </a:t>
            </a:r>
            <a:r>
              <a:rPr lang="en-GB" sz="2400" dirty="0"/>
              <a:t>based on The Windrush. </a:t>
            </a:r>
          </a:p>
          <a:p>
            <a:r>
              <a:rPr lang="en-GB" sz="2400" dirty="0"/>
              <a:t>An information text is a piece of non-fiction writing which gives information about a particular thing (for example: Cleopatra, Ancient Egypt, recycling or volcanoes). </a:t>
            </a:r>
          </a:p>
          <a:p>
            <a:r>
              <a:rPr lang="en-GB" sz="2400" dirty="0"/>
              <a:t>Information texts are sometimes called non-chronological reports, because they are giving information about something without mentioning the order in which it happened.</a:t>
            </a:r>
          </a:p>
          <a:p>
            <a:pPr marL="0" indent="0" algn="ctr">
              <a:buNone/>
            </a:pPr>
            <a:endParaRPr lang="en-GB" dirty="0">
              <a:solidFill>
                <a:srgbClr val="FF0000"/>
              </a:solidFill>
              <a:highlight>
                <a:srgbClr val="FFFF00"/>
              </a:highlight>
            </a:endParaRPr>
          </a:p>
        </p:txBody>
      </p:sp>
      <p:pic>
        <p:nvPicPr>
          <p:cNvPr id="5" name="Picture 4">
            <a:extLst>
              <a:ext uri="{FF2B5EF4-FFF2-40B4-BE49-F238E27FC236}">
                <a16:creationId xmlns:a16="http://schemas.microsoft.com/office/drawing/2014/main" id="{02BFA270-C605-45D0-8A64-82B033F72413}"/>
              </a:ext>
            </a:extLst>
          </p:cNvPr>
          <p:cNvPicPr>
            <a:picLocks noChangeAspect="1"/>
          </p:cNvPicPr>
          <p:nvPr/>
        </p:nvPicPr>
        <p:blipFill>
          <a:blip r:embed="rId2"/>
          <a:stretch>
            <a:fillRect/>
          </a:stretch>
        </p:blipFill>
        <p:spPr>
          <a:xfrm>
            <a:off x="5518641" y="1644323"/>
            <a:ext cx="3999521" cy="4366895"/>
          </a:xfrm>
          <a:prstGeom prst="rect">
            <a:avLst/>
          </a:prstGeom>
        </p:spPr>
      </p:pic>
      <p:pic>
        <p:nvPicPr>
          <p:cNvPr id="2050" name="Picture 2">
            <a:extLst>
              <a:ext uri="{FF2B5EF4-FFF2-40B4-BE49-F238E27FC236}">
                <a16:creationId xmlns:a16="http://schemas.microsoft.com/office/drawing/2014/main" id="{85E852A1-9A98-453A-BCF8-EEF98E6E10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9524" y="1182062"/>
            <a:ext cx="2606676" cy="364934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E259CD08-1961-4B29-ACEA-F3C3FA5682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9377" y="4385458"/>
            <a:ext cx="3417570" cy="2255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1338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FAE460-3C8C-40FE-AB3A-DCEFD152878C}"/>
              </a:ext>
            </a:extLst>
          </p:cNvPr>
          <p:cNvPicPr>
            <a:picLocks noChangeAspect="1"/>
          </p:cNvPicPr>
          <p:nvPr/>
        </p:nvPicPr>
        <p:blipFill>
          <a:blip r:embed="rId2"/>
          <a:stretch>
            <a:fillRect/>
          </a:stretch>
        </p:blipFill>
        <p:spPr>
          <a:xfrm>
            <a:off x="203200" y="132080"/>
            <a:ext cx="10451665" cy="5902960"/>
          </a:xfrm>
          <a:prstGeom prst="rect">
            <a:avLst/>
          </a:prstGeom>
        </p:spPr>
      </p:pic>
      <p:sp>
        <p:nvSpPr>
          <p:cNvPr id="4" name="TextBox 3">
            <a:extLst>
              <a:ext uri="{FF2B5EF4-FFF2-40B4-BE49-F238E27FC236}">
                <a16:creationId xmlns:a16="http://schemas.microsoft.com/office/drawing/2014/main" id="{D4C7BAA2-B80C-448E-94E3-BEE10D6F5F58}"/>
              </a:ext>
            </a:extLst>
          </p:cNvPr>
          <p:cNvSpPr txBox="1"/>
          <p:nvPr/>
        </p:nvSpPr>
        <p:spPr>
          <a:xfrm>
            <a:off x="6400800" y="4155440"/>
            <a:ext cx="5577840" cy="255454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000" dirty="0"/>
              <a:t>Your information text will be made up of </a:t>
            </a:r>
            <a:r>
              <a:rPr lang="en-GB" sz="2000" b="1" dirty="0"/>
              <a:t>5 plot points. </a:t>
            </a:r>
          </a:p>
          <a:p>
            <a:r>
              <a:rPr lang="en-GB" sz="2000" b="1" dirty="0"/>
              <a:t>We will work on one plot point per lesson. </a:t>
            </a:r>
          </a:p>
          <a:p>
            <a:endParaRPr lang="en-GB" sz="2000" b="1" dirty="0"/>
          </a:p>
          <a:p>
            <a:r>
              <a:rPr lang="en-GB" sz="2000" dirty="0">
                <a:solidFill>
                  <a:srgbClr val="FF0000"/>
                </a:solidFill>
              </a:rPr>
              <a:t>Today: </a:t>
            </a:r>
            <a:r>
              <a:rPr lang="en-GB" sz="2000" dirty="0"/>
              <a:t>we are looking at the </a:t>
            </a:r>
            <a:r>
              <a:rPr lang="en-GB" sz="2000" b="1" dirty="0"/>
              <a:t>introduction.</a:t>
            </a:r>
          </a:p>
          <a:p>
            <a:endParaRPr lang="en-GB" sz="2000" b="1" dirty="0"/>
          </a:p>
          <a:p>
            <a:r>
              <a:rPr lang="en-GB" sz="2000" dirty="0">
                <a:solidFill>
                  <a:srgbClr val="FF0000"/>
                </a:solidFill>
              </a:rPr>
              <a:t>Learning buddies: </a:t>
            </a:r>
            <a:r>
              <a:rPr lang="en-GB" sz="2000" dirty="0"/>
              <a:t>what do you think should go in the introduction of your information text?</a:t>
            </a:r>
          </a:p>
        </p:txBody>
      </p:sp>
      <p:pic>
        <p:nvPicPr>
          <p:cNvPr id="2050" name="Picture 2">
            <a:extLst>
              <a:ext uri="{FF2B5EF4-FFF2-40B4-BE49-F238E27FC236}">
                <a16:creationId xmlns:a16="http://schemas.microsoft.com/office/drawing/2014/main" id="{5B3C3C30-5E26-47A2-8436-41AF8E2F42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6070" y="148015"/>
            <a:ext cx="1522730" cy="233070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4583F661-02B7-4E40-AD1F-5A74D4CFE0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98955" y="2155825"/>
            <a:ext cx="1379685" cy="1704976"/>
          </a:xfrm>
          <a:prstGeom prst="rect">
            <a:avLst/>
          </a:prstGeom>
          <a:noFill/>
          <a:extLst>
            <a:ext uri="{909E8E84-426E-40DD-AFC4-6F175D3DCCD1}">
              <a14:hiddenFill xmlns:a14="http://schemas.microsoft.com/office/drawing/2010/main">
                <a:solidFill>
                  <a:srgbClr val="FFFFFF"/>
                </a:solidFill>
              </a14:hiddenFill>
            </a:ext>
          </a:extLst>
        </p:spPr>
      </p:pic>
      <p:sp>
        <p:nvSpPr>
          <p:cNvPr id="2" name="Star: 5 Points 1">
            <a:extLst>
              <a:ext uri="{FF2B5EF4-FFF2-40B4-BE49-F238E27FC236}">
                <a16:creationId xmlns:a16="http://schemas.microsoft.com/office/drawing/2014/main" id="{E649AA68-372B-4072-BEAF-BEE7DEFA32AD}"/>
              </a:ext>
            </a:extLst>
          </p:cNvPr>
          <p:cNvSpPr/>
          <p:nvPr/>
        </p:nvSpPr>
        <p:spPr>
          <a:xfrm>
            <a:off x="2543175" y="3086100"/>
            <a:ext cx="866775" cy="68580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32421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6FB6809-BDCD-400A-84F4-E011D8DAFA7C}"/>
              </a:ext>
            </a:extLst>
          </p:cNvPr>
          <p:cNvSpPr/>
          <p:nvPr/>
        </p:nvSpPr>
        <p:spPr>
          <a:xfrm>
            <a:off x="4571844" y="1986671"/>
            <a:ext cx="6868620" cy="1016898"/>
          </a:xfrm>
          <a:prstGeom prst="rect">
            <a:avLst/>
          </a:prstGeom>
        </p:spPr>
        <p:txBody>
          <a:bodyPr vert="horz" lIns="91440" tIns="45720" rIns="91440" bIns="45720" rtlCol="0" anchor="ctr">
            <a:normAutofit fontScale="85000" lnSpcReduction="10000"/>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800" b="1" i="0" u="sng" strike="noStrike" kern="1200" cap="none" spc="0" normalizeH="0" baseline="0" noProof="0" dirty="0">
                <a:ln w="12700" cmpd="sng">
                  <a:solidFill>
                    <a:srgbClr val="FFC000"/>
                  </a:solidFill>
                  <a:prstDash val="solid"/>
                </a:ln>
                <a:solidFill>
                  <a:prstClr val="black"/>
                </a:solidFill>
                <a:effectLst/>
                <a:uLnTx/>
                <a:uFillTx/>
                <a:latin typeface="Calibri Light" panose="020F0302020204030204"/>
                <a:ea typeface="+mn-ea"/>
                <a:cs typeface="+mn-cs"/>
              </a:rPr>
              <a:t>Shapes for </a:t>
            </a:r>
            <a:r>
              <a:rPr lang="en-US" sz="4800" b="1" u="sng" dirty="0">
                <a:ln w="12700" cmpd="sng">
                  <a:solidFill>
                    <a:srgbClr val="FFC000"/>
                  </a:solidFill>
                  <a:prstDash val="solid"/>
                </a:ln>
                <a:solidFill>
                  <a:prstClr val="black"/>
                </a:solidFill>
                <a:latin typeface="Calibri Light" panose="020F0302020204030204"/>
              </a:rPr>
              <a:t>an Information Text</a:t>
            </a:r>
            <a:endParaRPr kumimoji="0" lang="en-US" sz="4800" b="1" i="0" u="sng" strike="noStrike" kern="1200" cap="none" spc="0" normalizeH="0" baseline="0" noProof="0" dirty="0">
              <a:ln w="12700" cmpd="sng">
                <a:solidFill>
                  <a:srgbClr val="FFC000"/>
                </a:solidFill>
                <a:prstDash val="solid"/>
              </a:ln>
              <a:solidFill>
                <a:prstClr val="black"/>
              </a:solidFill>
              <a:effectLst/>
              <a:uLnTx/>
              <a:uFillTx/>
              <a:latin typeface="Calibri Light" panose="020F0302020204030204"/>
              <a:ea typeface="+mn-ea"/>
              <a:cs typeface="+mn-cs"/>
            </a:endParaRPr>
          </a:p>
        </p:txBody>
      </p:sp>
      <p:sp>
        <p:nvSpPr>
          <p:cNvPr id="3" name="Content Placeholder 2">
            <a:extLst>
              <a:ext uri="{FF2B5EF4-FFF2-40B4-BE49-F238E27FC236}">
                <a16:creationId xmlns:a16="http://schemas.microsoft.com/office/drawing/2014/main" id="{D86716B8-8226-4839-9E82-574F1B3AE0FE}"/>
              </a:ext>
            </a:extLst>
          </p:cNvPr>
          <p:cNvSpPr>
            <a:spLocks noGrp="1"/>
          </p:cNvSpPr>
          <p:nvPr>
            <p:ph idx="1"/>
          </p:nvPr>
        </p:nvSpPr>
        <p:spPr>
          <a:xfrm>
            <a:off x="4482009" y="2994353"/>
            <a:ext cx="6868620" cy="3619807"/>
          </a:xfrm>
        </p:spPr>
        <p:txBody>
          <a:bodyPr vert="horz" lIns="91440" tIns="45720" rIns="91440" bIns="45720" rtlCol="0">
            <a:normAutofit/>
          </a:bodyPr>
          <a:lstStyle/>
          <a:p>
            <a:pPr marL="0"/>
            <a:r>
              <a:rPr lang="en-US" sz="1800" dirty="0">
                <a:latin typeface="Twinkl" pitchFamily="2" charset="0"/>
              </a:rPr>
              <a:t>Before we begin our </a:t>
            </a:r>
            <a:r>
              <a:rPr lang="en-US" sz="1800" b="1" dirty="0">
                <a:latin typeface="Twinkl" pitchFamily="2" charset="0"/>
              </a:rPr>
              <a:t>sentence stacking lessons, </a:t>
            </a:r>
            <a:r>
              <a:rPr lang="en-US" sz="1800" dirty="0">
                <a:latin typeface="Twinkl" pitchFamily="2" charset="0"/>
              </a:rPr>
              <a:t>we need to understand what an </a:t>
            </a:r>
            <a:r>
              <a:rPr lang="en-US" sz="1800" b="1" dirty="0">
                <a:latin typeface="Twinkl" pitchFamily="2" charset="0"/>
              </a:rPr>
              <a:t>information text </a:t>
            </a:r>
            <a:r>
              <a:rPr lang="en-US" sz="1800" dirty="0">
                <a:latin typeface="Twinkl" pitchFamily="2" charset="0"/>
              </a:rPr>
              <a:t>is made up of. </a:t>
            </a:r>
          </a:p>
          <a:p>
            <a:pPr marL="0" indent="0">
              <a:buNone/>
            </a:pPr>
            <a:endParaRPr lang="en-US" sz="1800" dirty="0">
              <a:latin typeface="Twinkl" pitchFamily="2" charset="0"/>
            </a:endParaRPr>
          </a:p>
          <a:p>
            <a:pPr marL="0"/>
            <a:r>
              <a:rPr lang="en-US" sz="1800" dirty="0">
                <a:latin typeface="Twinkl" pitchFamily="2" charset="0"/>
              </a:rPr>
              <a:t>To help us with that, we can use non-fiction shapes. Here are the shapes that make up an </a:t>
            </a:r>
            <a:r>
              <a:rPr lang="en-US" sz="1800" b="1" dirty="0">
                <a:latin typeface="Twinkl" pitchFamily="2" charset="0"/>
              </a:rPr>
              <a:t>information text.</a:t>
            </a:r>
          </a:p>
          <a:p>
            <a:pPr marL="0"/>
            <a:r>
              <a:rPr lang="en-US" sz="1800" b="1" dirty="0">
                <a:latin typeface="Twinkl" pitchFamily="2" charset="0"/>
              </a:rPr>
              <a:t>We have used some of these shapes before, so today we’ll focus on those that are </a:t>
            </a:r>
            <a:r>
              <a:rPr lang="en-US" sz="1800" b="1" u="sng" dirty="0">
                <a:latin typeface="Twinkl" pitchFamily="2" charset="0"/>
              </a:rPr>
              <a:t>new </a:t>
            </a:r>
            <a:r>
              <a:rPr lang="en-US" sz="1800" b="1" dirty="0">
                <a:latin typeface="Twinkl" pitchFamily="2" charset="0"/>
              </a:rPr>
              <a:t>to us.</a:t>
            </a:r>
          </a:p>
          <a:p>
            <a:pPr marL="0"/>
            <a:endParaRPr lang="en-US" sz="1800" b="1" dirty="0">
              <a:solidFill>
                <a:srgbClr val="FFFFFF"/>
              </a:solidFill>
              <a:latin typeface="Twinkl" pitchFamily="2" charset="0"/>
            </a:endParaRPr>
          </a:p>
          <a:p>
            <a:pPr marL="0" indent="0" algn="ctr">
              <a:buNone/>
            </a:pPr>
            <a:r>
              <a:rPr lang="en-US" sz="1800" b="1" dirty="0">
                <a:solidFill>
                  <a:srgbClr val="FF0000"/>
                </a:solidFill>
                <a:latin typeface="Twinkl" pitchFamily="2" charset="0"/>
              </a:rPr>
              <a:t>*See how many shapes you can identify the meaning of.*</a:t>
            </a:r>
            <a:endParaRPr lang="en-US" sz="1800" dirty="0">
              <a:solidFill>
                <a:srgbClr val="FF0000"/>
              </a:solidFill>
              <a:latin typeface="Twinkl" pitchFamily="2" charset="0"/>
            </a:endParaRPr>
          </a:p>
        </p:txBody>
      </p:sp>
      <p:sp>
        <p:nvSpPr>
          <p:cNvPr id="18" name="TextBox 17">
            <a:extLst>
              <a:ext uri="{FF2B5EF4-FFF2-40B4-BE49-F238E27FC236}">
                <a16:creationId xmlns:a16="http://schemas.microsoft.com/office/drawing/2014/main" id="{B3081331-D2A2-40AF-BF2C-57DE22CCCD61}"/>
              </a:ext>
            </a:extLst>
          </p:cNvPr>
          <p:cNvSpPr txBox="1"/>
          <p:nvPr/>
        </p:nvSpPr>
        <p:spPr>
          <a:xfrm>
            <a:off x="7738078" y="1016785"/>
            <a:ext cx="2265680" cy="369332"/>
          </a:xfrm>
          <a:prstGeom prst="rect">
            <a:avLst/>
          </a:prstGeom>
          <a:solidFill>
            <a:schemeClr val="bg1"/>
          </a:solidFill>
        </p:spPr>
        <p:txBody>
          <a:bodyPr wrap="square" rtlCol="0">
            <a:spAutoFit/>
          </a:bodyPr>
          <a:lstStyle/>
          <a:p>
            <a:r>
              <a:rPr lang="en-GB" dirty="0"/>
              <a:t>Heading</a:t>
            </a:r>
          </a:p>
        </p:txBody>
      </p:sp>
      <p:sp>
        <p:nvSpPr>
          <p:cNvPr id="20" name="TextBox 19">
            <a:extLst>
              <a:ext uri="{FF2B5EF4-FFF2-40B4-BE49-F238E27FC236}">
                <a16:creationId xmlns:a16="http://schemas.microsoft.com/office/drawing/2014/main" id="{76F60130-9783-42B1-8FC1-63C893452EE8}"/>
              </a:ext>
            </a:extLst>
          </p:cNvPr>
          <p:cNvSpPr txBox="1"/>
          <p:nvPr/>
        </p:nvSpPr>
        <p:spPr>
          <a:xfrm>
            <a:off x="5126992" y="1509862"/>
            <a:ext cx="1918478" cy="369332"/>
          </a:xfrm>
          <a:prstGeom prst="rect">
            <a:avLst/>
          </a:prstGeom>
          <a:solidFill>
            <a:schemeClr val="bg1"/>
          </a:solidFill>
        </p:spPr>
        <p:txBody>
          <a:bodyPr wrap="square" rtlCol="0">
            <a:spAutoFit/>
          </a:bodyPr>
          <a:lstStyle/>
          <a:p>
            <a:r>
              <a:rPr lang="en-GB" dirty="0"/>
              <a:t>Introduction</a:t>
            </a:r>
          </a:p>
        </p:txBody>
      </p:sp>
      <p:sp>
        <p:nvSpPr>
          <p:cNvPr id="21" name="TextBox 20">
            <a:extLst>
              <a:ext uri="{FF2B5EF4-FFF2-40B4-BE49-F238E27FC236}">
                <a16:creationId xmlns:a16="http://schemas.microsoft.com/office/drawing/2014/main" id="{AC8066FC-ED77-40BD-87E4-9486D95F882F}"/>
              </a:ext>
            </a:extLst>
          </p:cNvPr>
          <p:cNvSpPr txBox="1"/>
          <p:nvPr/>
        </p:nvSpPr>
        <p:spPr>
          <a:xfrm>
            <a:off x="2953431" y="1355052"/>
            <a:ext cx="1557153" cy="923330"/>
          </a:xfrm>
          <a:prstGeom prst="rect">
            <a:avLst/>
          </a:prstGeom>
          <a:solidFill>
            <a:schemeClr val="bg1"/>
          </a:solidFill>
        </p:spPr>
        <p:txBody>
          <a:bodyPr wrap="square" rtlCol="0">
            <a:spAutoFit/>
          </a:bodyPr>
          <a:lstStyle/>
          <a:p>
            <a:r>
              <a:rPr lang="en-GB" dirty="0"/>
              <a:t>Sub-heading and topic information</a:t>
            </a:r>
          </a:p>
        </p:txBody>
      </p:sp>
      <p:sp>
        <p:nvSpPr>
          <p:cNvPr id="22" name="TextBox 21">
            <a:extLst>
              <a:ext uri="{FF2B5EF4-FFF2-40B4-BE49-F238E27FC236}">
                <a16:creationId xmlns:a16="http://schemas.microsoft.com/office/drawing/2014/main" id="{CAC44D56-6DBE-46CD-9A3D-F2D0F1BEDFB7}"/>
              </a:ext>
            </a:extLst>
          </p:cNvPr>
          <p:cNvSpPr txBox="1"/>
          <p:nvPr/>
        </p:nvSpPr>
        <p:spPr>
          <a:xfrm>
            <a:off x="309206" y="1417339"/>
            <a:ext cx="2265680" cy="369332"/>
          </a:xfrm>
          <a:prstGeom prst="rect">
            <a:avLst/>
          </a:prstGeom>
          <a:solidFill>
            <a:schemeClr val="bg1"/>
          </a:solidFill>
        </p:spPr>
        <p:txBody>
          <a:bodyPr wrap="square" rtlCol="0">
            <a:spAutoFit/>
          </a:bodyPr>
          <a:lstStyle/>
          <a:p>
            <a:r>
              <a:rPr lang="en-GB" dirty="0"/>
              <a:t>Fascinating Facts</a:t>
            </a:r>
          </a:p>
        </p:txBody>
      </p:sp>
      <p:sp>
        <p:nvSpPr>
          <p:cNvPr id="24" name="TextBox 23">
            <a:extLst>
              <a:ext uri="{FF2B5EF4-FFF2-40B4-BE49-F238E27FC236}">
                <a16:creationId xmlns:a16="http://schemas.microsoft.com/office/drawing/2014/main" id="{A07A95DA-CAA1-4FFB-9223-E55089996E61}"/>
              </a:ext>
            </a:extLst>
          </p:cNvPr>
          <p:cNvSpPr txBox="1"/>
          <p:nvPr/>
        </p:nvSpPr>
        <p:spPr>
          <a:xfrm>
            <a:off x="270455" y="5972366"/>
            <a:ext cx="2265680" cy="369332"/>
          </a:xfrm>
          <a:prstGeom prst="rect">
            <a:avLst/>
          </a:prstGeom>
          <a:solidFill>
            <a:schemeClr val="bg1"/>
          </a:solidFill>
        </p:spPr>
        <p:txBody>
          <a:bodyPr wrap="square" rtlCol="0">
            <a:spAutoFit/>
          </a:bodyPr>
          <a:lstStyle/>
          <a:p>
            <a:r>
              <a:rPr lang="en-GB" dirty="0"/>
              <a:t>Glossary</a:t>
            </a:r>
          </a:p>
        </p:txBody>
      </p:sp>
      <p:sp>
        <p:nvSpPr>
          <p:cNvPr id="25" name="TextBox 24">
            <a:extLst>
              <a:ext uri="{FF2B5EF4-FFF2-40B4-BE49-F238E27FC236}">
                <a16:creationId xmlns:a16="http://schemas.microsoft.com/office/drawing/2014/main" id="{62B54E16-6C07-46E6-8698-C523B4AE2FCF}"/>
              </a:ext>
            </a:extLst>
          </p:cNvPr>
          <p:cNvSpPr txBox="1"/>
          <p:nvPr/>
        </p:nvSpPr>
        <p:spPr>
          <a:xfrm>
            <a:off x="274876" y="3618347"/>
            <a:ext cx="2265680" cy="646331"/>
          </a:xfrm>
          <a:prstGeom prst="rect">
            <a:avLst/>
          </a:prstGeom>
          <a:solidFill>
            <a:schemeClr val="bg1"/>
          </a:solidFill>
        </p:spPr>
        <p:txBody>
          <a:bodyPr wrap="square" rtlCol="0">
            <a:spAutoFit/>
          </a:bodyPr>
          <a:lstStyle/>
          <a:p>
            <a:r>
              <a:rPr lang="en-GB" dirty="0"/>
              <a:t>Labelled photograph with caption</a:t>
            </a:r>
          </a:p>
        </p:txBody>
      </p:sp>
      <p:pic>
        <p:nvPicPr>
          <p:cNvPr id="26" name="Picture 25">
            <a:extLst>
              <a:ext uri="{FF2B5EF4-FFF2-40B4-BE49-F238E27FC236}">
                <a16:creationId xmlns:a16="http://schemas.microsoft.com/office/drawing/2014/main" id="{9F1F0F93-29D4-48BF-8EBE-D948828C184E}"/>
              </a:ext>
            </a:extLst>
          </p:cNvPr>
          <p:cNvPicPr>
            <a:picLocks noChangeAspect="1"/>
          </p:cNvPicPr>
          <p:nvPr/>
        </p:nvPicPr>
        <p:blipFill>
          <a:blip r:embed="rId2"/>
          <a:stretch>
            <a:fillRect/>
          </a:stretch>
        </p:blipFill>
        <p:spPr>
          <a:xfrm>
            <a:off x="7868694" y="17770"/>
            <a:ext cx="2076450" cy="876300"/>
          </a:xfrm>
          <a:prstGeom prst="rect">
            <a:avLst/>
          </a:prstGeom>
        </p:spPr>
      </p:pic>
      <p:pic>
        <p:nvPicPr>
          <p:cNvPr id="28" name="Picture 27">
            <a:extLst>
              <a:ext uri="{FF2B5EF4-FFF2-40B4-BE49-F238E27FC236}">
                <a16:creationId xmlns:a16="http://schemas.microsoft.com/office/drawing/2014/main" id="{4355C19B-8ECC-42B9-94DF-E3908DAACFFD}"/>
              </a:ext>
            </a:extLst>
          </p:cNvPr>
          <p:cNvPicPr>
            <a:picLocks noChangeAspect="1"/>
          </p:cNvPicPr>
          <p:nvPr/>
        </p:nvPicPr>
        <p:blipFill>
          <a:blip r:embed="rId3"/>
          <a:stretch>
            <a:fillRect/>
          </a:stretch>
        </p:blipFill>
        <p:spPr>
          <a:xfrm>
            <a:off x="5752045" y="17770"/>
            <a:ext cx="592660" cy="1076325"/>
          </a:xfrm>
          <a:prstGeom prst="rect">
            <a:avLst/>
          </a:prstGeom>
        </p:spPr>
      </p:pic>
      <p:pic>
        <p:nvPicPr>
          <p:cNvPr id="29" name="Picture 28">
            <a:extLst>
              <a:ext uri="{FF2B5EF4-FFF2-40B4-BE49-F238E27FC236}">
                <a16:creationId xmlns:a16="http://schemas.microsoft.com/office/drawing/2014/main" id="{ABD4B575-81F7-46CA-A671-F12CF9AA85D4}"/>
              </a:ext>
            </a:extLst>
          </p:cNvPr>
          <p:cNvPicPr>
            <a:picLocks noChangeAspect="1"/>
          </p:cNvPicPr>
          <p:nvPr/>
        </p:nvPicPr>
        <p:blipFill>
          <a:blip r:embed="rId4"/>
          <a:stretch>
            <a:fillRect/>
          </a:stretch>
        </p:blipFill>
        <p:spPr>
          <a:xfrm>
            <a:off x="3270044" y="0"/>
            <a:ext cx="923925" cy="1257300"/>
          </a:xfrm>
          <a:prstGeom prst="rect">
            <a:avLst/>
          </a:prstGeom>
        </p:spPr>
      </p:pic>
      <p:pic>
        <p:nvPicPr>
          <p:cNvPr id="31" name="Picture 30">
            <a:extLst>
              <a:ext uri="{FF2B5EF4-FFF2-40B4-BE49-F238E27FC236}">
                <a16:creationId xmlns:a16="http://schemas.microsoft.com/office/drawing/2014/main" id="{8E49E459-44EC-439F-B7E8-72AEC4DF7D22}"/>
              </a:ext>
            </a:extLst>
          </p:cNvPr>
          <p:cNvPicPr>
            <a:picLocks noChangeAspect="1"/>
          </p:cNvPicPr>
          <p:nvPr/>
        </p:nvPicPr>
        <p:blipFill>
          <a:blip r:embed="rId5"/>
          <a:stretch>
            <a:fillRect/>
          </a:stretch>
        </p:blipFill>
        <p:spPr>
          <a:xfrm>
            <a:off x="712783" y="152891"/>
            <a:ext cx="1285875" cy="1085850"/>
          </a:xfrm>
          <a:prstGeom prst="rect">
            <a:avLst/>
          </a:prstGeom>
        </p:spPr>
      </p:pic>
      <p:pic>
        <p:nvPicPr>
          <p:cNvPr id="33" name="Picture 32">
            <a:extLst>
              <a:ext uri="{FF2B5EF4-FFF2-40B4-BE49-F238E27FC236}">
                <a16:creationId xmlns:a16="http://schemas.microsoft.com/office/drawing/2014/main" id="{6FD2FDAC-408C-43B2-9509-F1B5B3E6F6E9}"/>
              </a:ext>
            </a:extLst>
          </p:cNvPr>
          <p:cNvPicPr>
            <a:picLocks noChangeAspect="1"/>
          </p:cNvPicPr>
          <p:nvPr/>
        </p:nvPicPr>
        <p:blipFill>
          <a:blip r:embed="rId6"/>
          <a:stretch>
            <a:fillRect/>
          </a:stretch>
        </p:blipFill>
        <p:spPr>
          <a:xfrm>
            <a:off x="876103" y="4674809"/>
            <a:ext cx="959233" cy="1123950"/>
          </a:xfrm>
          <a:prstGeom prst="rect">
            <a:avLst/>
          </a:prstGeom>
        </p:spPr>
      </p:pic>
      <p:pic>
        <p:nvPicPr>
          <p:cNvPr id="40" name="Picture 39">
            <a:extLst>
              <a:ext uri="{FF2B5EF4-FFF2-40B4-BE49-F238E27FC236}">
                <a16:creationId xmlns:a16="http://schemas.microsoft.com/office/drawing/2014/main" id="{2C28A980-A912-4CB8-88AF-6270CE4DF321}"/>
              </a:ext>
            </a:extLst>
          </p:cNvPr>
          <p:cNvPicPr>
            <a:picLocks noChangeAspect="1"/>
          </p:cNvPicPr>
          <p:nvPr/>
        </p:nvPicPr>
        <p:blipFill>
          <a:blip r:embed="rId7"/>
          <a:stretch>
            <a:fillRect/>
          </a:stretch>
        </p:blipFill>
        <p:spPr>
          <a:xfrm>
            <a:off x="793746" y="2265328"/>
            <a:ext cx="956367" cy="1139780"/>
          </a:xfrm>
          <a:prstGeom prst="rect">
            <a:avLst/>
          </a:prstGeom>
        </p:spPr>
      </p:pic>
      <p:sp>
        <p:nvSpPr>
          <p:cNvPr id="16" name="Star: 5 Points 15">
            <a:extLst>
              <a:ext uri="{FF2B5EF4-FFF2-40B4-BE49-F238E27FC236}">
                <a16:creationId xmlns:a16="http://schemas.microsoft.com/office/drawing/2014/main" id="{C3FE8217-E280-4E76-BD7D-5DD057F7F98A}"/>
              </a:ext>
            </a:extLst>
          </p:cNvPr>
          <p:cNvSpPr/>
          <p:nvPr/>
        </p:nvSpPr>
        <p:spPr>
          <a:xfrm>
            <a:off x="5911317" y="285750"/>
            <a:ext cx="866775" cy="68580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Star: 5 Points 16">
            <a:extLst>
              <a:ext uri="{FF2B5EF4-FFF2-40B4-BE49-F238E27FC236}">
                <a16:creationId xmlns:a16="http://schemas.microsoft.com/office/drawing/2014/main" id="{10CFB872-932F-4EA9-962F-F5236BE7D1A3}"/>
              </a:ext>
            </a:extLst>
          </p:cNvPr>
          <p:cNvSpPr/>
          <p:nvPr/>
        </p:nvSpPr>
        <p:spPr>
          <a:xfrm>
            <a:off x="8705424" y="315747"/>
            <a:ext cx="866775" cy="68580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79702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5C6918B-762B-4CB0-A782-5E31AF4F0939}"/>
              </a:ext>
            </a:extLst>
          </p:cNvPr>
          <p:cNvSpPr txBox="1">
            <a:spLocks/>
          </p:cNvSpPr>
          <p:nvPr/>
        </p:nvSpPr>
        <p:spPr>
          <a:xfrm>
            <a:off x="1819154" y="469845"/>
            <a:ext cx="3178394" cy="10620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5400" u="sng" dirty="0">
              <a:latin typeface="XCCW Joined 1a" panose="03050602040000000000" pitchFamily="66" charset="0"/>
            </a:endParaRPr>
          </a:p>
        </p:txBody>
      </p:sp>
      <p:sp>
        <p:nvSpPr>
          <p:cNvPr id="10" name="Title 1">
            <a:extLst>
              <a:ext uri="{FF2B5EF4-FFF2-40B4-BE49-F238E27FC236}">
                <a16:creationId xmlns:a16="http://schemas.microsoft.com/office/drawing/2014/main" id="{05C6918B-762B-4CB0-A782-5E31AF4F0939}"/>
              </a:ext>
            </a:extLst>
          </p:cNvPr>
          <p:cNvSpPr txBox="1">
            <a:spLocks/>
          </p:cNvSpPr>
          <p:nvPr/>
        </p:nvSpPr>
        <p:spPr>
          <a:xfrm>
            <a:off x="9404020" y="3265917"/>
            <a:ext cx="2397939" cy="10620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3200" u="sng" dirty="0">
              <a:latin typeface="XCCW Joined 1a" panose="03050602040000000000" pitchFamily="66" charset="0"/>
            </a:endParaRPr>
          </a:p>
        </p:txBody>
      </p:sp>
      <p:sp>
        <p:nvSpPr>
          <p:cNvPr id="6" name="Content Placeholder 5"/>
          <p:cNvSpPr>
            <a:spLocks noGrp="1"/>
          </p:cNvSpPr>
          <p:nvPr>
            <p:ph idx="1"/>
          </p:nvPr>
        </p:nvSpPr>
        <p:spPr>
          <a:xfrm>
            <a:off x="948984" y="3838575"/>
            <a:ext cx="10406769" cy="2676769"/>
          </a:xfrm>
          <a:ln/>
        </p:spPr>
        <p:style>
          <a:lnRef idx="2">
            <a:schemeClr val="accent3"/>
          </a:lnRef>
          <a:fillRef idx="1">
            <a:schemeClr val="lt1"/>
          </a:fillRef>
          <a:effectRef idx="0">
            <a:schemeClr val="accent3"/>
          </a:effectRef>
          <a:fontRef idx="minor">
            <a:schemeClr val="dk1"/>
          </a:fontRef>
        </p:style>
        <p:txBody>
          <a:bodyPr>
            <a:normAutofit/>
          </a:bodyPr>
          <a:lstStyle/>
          <a:p>
            <a:r>
              <a:rPr lang="en-GB" dirty="0"/>
              <a:t>Your next paragraph is going to be about </a:t>
            </a:r>
            <a:r>
              <a:rPr lang="en-GB" b="1" u="sng" dirty="0"/>
              <a:t>life in the Caribbean </a:t>
            </a:r>
            <a:r>
              <a:rPr lang="en-GB" dirty="0"/>
              <a:t>for those before they boarded the Windrush. </a:t>
            </a:r>
          </a:p>
          <a:p>
            <a:r>
              <a:rPr lang="en-GB" dirty="0"/>
              <a:t>Your first sub-heading of your information text needs to introduce this. </a:t>
            </a:r>
            <a:endParaRPr lang="en-GB" u="sng" dirty="0"/>
          </a:p>
          <a:p>
            <a:r>
              <a:rPr lang="en-US" dirty="0"/>
              <a:t>Use your notes from </a:t>
            </a:r>
            <a:r>
              <a:rPr lang="en-US" b="1" dirty="0"/>
              <a:t>last Monday’s </a:t>
            </a:r>
            <a:r>
              <a:rPr lang="en-US" dirty="0"/>
              <a:t>lesson to help you. Read through the extracts about life there. </a:t>
            </a:r>
          </a:p>
        </p:txBody>
      </p:sp>
      <p:sp>
        <p:nvSpPr>
          <p:cNvPr id="13" name="Title 1">
            <a:extLst>
              <a:ext uri="{FF2B5EF4-FFF2-40B4-BE49-F238E27FC236}">
                <a16:creationId xmlns:a16="http://schemas.microsoft.com/office/drawing/2014/main" id="{6EA28CD5-B966-4897-9045-11F617B2677C}"/>
              </a:ext>
            </a:extLst>
          </p:cNvPr>
          <p:cNvSpPr txBox="1">
            <a:spLocks/>
          </p:cNvSpPr>
          <p:nvPr/>
        </p:nvSpPr>
        <p:spPr>
          <a:xfrm>
            <a:off x="3807349" y="477235"/>
            <a:ext cx="3178394" cy="10620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3600" u="sng" dirty="0">
              <a:latin typeface="XCCW Joined 1a" panose="03050602040000000000" pitchFamily="66" charset="0"/>
            </a:endParaRPr>
          </a:p>
        </p:txBody>
      </p:sp>
      <p:sp>
        <p:nvSpPr>
          <p:cNvPr id="11" name="Title 1">
            <a:extLst>
              <a:ext uri="{FF2B5EF4-FFF2-40B4-BE49-F238E27FC236}">
                <a16:creationId xmlns:a16="http://schemas.microsoft.com/office/drawing/2014/main" id="{18452319-5BE1-4BCE-9F3F-6854A432DC08}"/>
              </a:ext>
            </a:extLst>
          </p:cNvPr>
          <p:cNvSpPr txBox="1">
            <a:spLocks/>
          </p:cNvSpPr>
          <p:nvPr/>
        </p:nvSpPr>
        <p:spPr>
          <a:xfrm>
            <a:off x="247650" y="199665"/>
            <a:ext cx="6353175" cy="1062038"/>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chor="b">
            <a:normAutofit fontScale="2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GB" sz="4800" u="sng" dirty="0">
              <a:latin typeface="Twinkl" pitchFamily="2" charset="0"/>
            </a:endParaRPr>
          </a:p>
          <a:p>
            <a:pPr algn="l">
              <a:lnSpc>
                <a:spcPct val="120000"/>
              </a:lnSpc>
              <a:spcAft>
                <a:spcPts val="600"/>
              </a:spcAft>
            </a:pPr>
            <a:r>
              <a:rPr lang="en-GB" sz="12800" b="1" u="sng" dirty="0">
                <a:latin typeface="Twinkl" pitchFamily="2" charset="0"/>
              </a:rPr>
              <a:t>Lens:</a:t>
            </a:r>
          </a:p>
          <a:p>
            <a:pPr algn="l">
              <a:lnSpc>
                <a:spcPct val="120000"/>
              </a:lnSpc>
              <a:spcAft>
                <a:spcPts val="600"/>
              </a:spcAft>
            </a:pPr>
            <a:r>
              <a:rPr lang="en-US" sz="11200" u="sng" dirty="0">
                <a:latin typeface="Twinkl" pitchFamily="2" charset="0"/>
              </a:rPr>
              <a:t>Fronted adverbials</a:t>
            </a:r>
            <a:endParaRPr lang="en-GB" sz="11200" u="sng" dirty="0">
              <a:latin typeface="Twinkl" pitchFamily="2" charset="0"/>
            </a:endParaRPr>
          </a:p>
        </p:txBody>
      </p:sp>
      <p:sp>
        <p:nvSpPr>
          <p:cNvPr id="12" name="TextBox 11">
            <a:extLst>
              <a:ext uri="{FF2B5EF4-FFF2-40B4-BE49-F238E27FC236}">
                <a16:creationId xmlns:a16="http://schemas.microsoft.com/office/drawing/2014/main" id="{A7CE4BC9-36CD-4360-A13F-297E39637739}"/>
              </a:ext>
            </a:extLst>
          </p:cNvPr>
          <p:cNvSpPr txBox="1"/>
          <p:nvPr/>
        </p:nvSpPr>
        <p:spPr>
          <a:xfrm>
            <a:off x="10410835" y="1554432"/>
            <a:ext cx="1557153" cy="923330"/>
          </a:xfrm>
          <a:prstGeom prst="rect">
            <a:avLst/>
          </a:prstGeom>
          <a:solidFill>
            <a:schemeClr val="bg1"/>
          </a:solidFill>
        </p:spPr>
        <p:txBody>
          <a:bodyPr wrap="square" rtlCol="0">
            <a:spAutoFit/>
          </a:bodyPr>
          <a:lstStyle/>
          <a:p>
            <a:r>
              <a:rPr lang="en-GB" dirty="0"/>
              <a:t>Sub-heading and topic information</a:t>
            </a:r>
          </a:p>
        </p:txBody>
      </p:sp>
      <p:pic>
        <p:nvPicPr>
          <p:cNvPr id="14" name="Picture 13">
            <a:extLst>
              <a:ext uri="{FF2B5EF4-FFF2-40B4-BE49-F238E27FC236}">
                <a16:creationId xmlns:a16="http://schemas.microsoft.com/office/drawing/2014/main" id="{08311E58-90F8-4BDF-B790-FC48820DA1EC}"/>
              </a:ext>
            </a:extLst>
          </p:cNvPr>
          <p:cNvPicPr>
            <a:picLocks noChangeAspect="1"/>
          </p:cNvPicPr>
          <p:nvPr/>
        </p:nvPicPr>
        <p:blipFill>
          <a:blip r:embed="rId2"/>
          <a:stretch>
            <a:fillRect/>
          </a:stretch>
        </p:blipFill>
        <p:spPr>
          <a:xfrm>
            <a:off x="10727448" y="199380"/>
            <a:ext cx="923925" cy="1257300"/>
          </a:xfrm>
          <a:prstGeom prst="rect">
            <a:avLst/>
          </a:prstGeom>
        </p:spPr>
      </p:pic>
      <p:pic>
        <p:nvPicPr>
          <p:cNvPr id="15" name="Picture 14">
            <a:extLst>
              <a:ext uri="{FF2B5EF4-FFF2-40B4-BE49-F238E27FC236}">
                <a16:creationId xmlns:a16="http://schemas.microsoft.com/office/drawing/2014/main" id="{1BC07C42-1F45-4481-8926-3125618BF825}"/>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807349" y="381391"/>
            <a:ext cx="754275" cy="698586"/>
          </a:xfrm>
          <a:prstGeom prst="rect">
            <a:avLst/>
          </a:prstGeom>
        </p:spPr>
      </p:pic>
    </p:spTree>
    <p:extLst>
      <p:ext uri="{BB962C8B-B14F-4D97-AF65-F5344CB8AC3E}">
        <p14:creationId xmlns:p14="http://schemas.microsoft.com/office/powerpoint/2010/main" val="3168588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99165A-F730-4028-AA43-24372B504439}"/>
              </a:ext>
            </a:extLst>
          </p:cNvPr>
          <p:cNvSpPr>
            <a:spLocks noGrp="1"/>
          </p:cNvSpPr>
          <p:nvPr>
            <p:ph idx="1"/>
          </p:nvPr>
        </p:nvSpPr>
        <p:spPr>
          <a:xfrm>
            <a:off x="633921" y="2045629"/>
            <a:ext cx="2559853" cy="4088471"/>
          </a:xfrm>
        </p:spPr>
        <p:style>
          <a:lnRef idx="2">
            <a:schemeClr val="dk1"/>
          </a:lnRef>
          <a:fillRef idx="1">
            <a:schemeClr val="lt1"/>
          </a:fillRef>
          <a:effectRef idx="0">
            <a:schemeClr val="dk1"/>
          </a:effectRef>
          <a:fontRef idx="minor">
            <a:schemeClr val="dk1"/>
          </a:fontRef>
        </p:style>
        <p:txBody>
          <a:bodyPr>
            <a:normAutofit/>
          </a:bodyPr>
          <a:lstStyle/>
          <a:p>
            <a:pPr marL="0" indent="0">
              <a:buNone/>
            </a:pPr>
            <a:r>
              <a:rPr lang="en-US" sz="2000" dirty="0" err="1">
                <a:latin typeface="Arial" panose="020B0604020202020204" pitchFamily="34" charset="0"/>
                <a:cs typeface="Arial" panose="020B0604020202020204" pitchFamily="34" charset="0"/>
              </a:rPr>
              <a:t>Chot</a:t>
            </a:r>
            <a:r>
              <a:rPr lang="en-US" sz="2000" dirty="0">
                <a:latin typeface="Arial" panose="020B0604020202020204" pitchFamily="34" charset="0"/>
                <a:cs typeface="Arial" panose="020B0604020202020204" pitchFamily="34" charset="0"/>
              </a:rPr>
              <a:t> down fronted adverbials for ‘In August 1944,…’</a:t>
            </a:r>
          </a:p>
          <a:p>
            <a:pPr marL="0" indent="0">
              <a:buNone/>
            </a:pPr>
            <a:endParaRPr lang="en-US" sz="2000" dirty="0">
              <a:latin typeface="Arial" panose="020B0604020202020204" pitchFamily="34" charset="0"/>
              <a:cs typeface="Arial" panose="020B0604020202020204" pitchFamily="34" charset="0"/>
            </a:endParaRPr>
          </a:p>
          <a:p>
            <a:pPr marL="0" indent="0">
              <a:buNone/>
            </a:pPr>
            <a:r>
              <a:rPr lang="en-US" sz="2000" dirty="0" err="1">
                <a:latin typeface="Arial" panose="020B0604020202020204" pitchFamily="34" charset="0"/>
                <a:cs typeface="Arial" panose="020B0604020202020204" pitchFamily="34" charset="0"/>
              </a:rPr>
              <a:t>Chot</a:t>
            </a:r>
            <a:r>
              <a:rPr lang="en-US" sz="2000" dirty="0">
                <a:latin typeface="Arial" panose="020B0604020202020204" pitchFamily="34" charset="0"/>
                <a:cs typeface="Arial" panose="020B0604020202020204" pitchFamily="34" charset="0"/>
              </a:rPr>
              <a:t> down dramatic verbs for </a:t>
            </a:r>
            <a:r>
              <a:rPr lang="en-US" sz="2000" b="1" dirty="0">
                <a:latin typeface="Arial" panose="020B0604020202020204" pitchFamily="34" charset="0"/>
                <a:cs typeface="Arial" panose="020B0604020202020204" pitchFamily="34" charset="0"/>
              </a:rPr>
              <a:t>destroyed.</a:t>
            </a:r>
            <a:endParaRPr lang="en-US" sz="2000" dirty="0">
              <a:latin typeface="Arial" panose="020B0604020202020204" pitchFamily="34" charset="0"/>
              <a:cs typeface="Arial" panose="020B0604020202020204" pitchFamily="34" charset="0"/>
            </a:endParaRPr>
          </a:p>
        </p:txBody>
      </p:sp>
      <p:pic>
        <p:nvPicPr>
          <p:cNvPr id="13" name="Picture 4" descr="See the source image">
            <a:extLst>
              <a:ext uri="{FF2B5EF4-FFF2-40B4-BE49-F238E27FC236}">
                <a16:creationId xmlns:a16="http://schemas.microsoft.com/office/drawing/2014/main" id="{4D7042D6-3287-4C32-96CE-3751D276C5E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563" y="2163271"/>
            <a:ext cx="360513" cy="36068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Image result for Magpie Sketch">
            <a:extLst>
              <a:ext uri="{FF2B5EF4-FFF2-40B4-BE49-F238E27FC236}">
                <a16:creationId xmlns:a16="http://schemas.microsoft.com/office/drawing/2014/main" id="{63041D85-FF4C-485B-AF08-471E4B1C6BC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22551" y="104258"/>
            <a:ext cx="1279763" cy="1455577"/>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a:extLst>
              <a:ext uri="{FF2B5EF4-FFF2-40B4-BE49-F238E27FC236}">
                <a16:creationId xmlns:a16="http://schemas.microsoft.com/office/drawing/2014/main" id="{37995BE0-8713-4B2A-8C11-C7F88163DCE8}"/>
              </a:ext>
            </a:extLst>
          </p:cNvPr>
          <p:cNvSpPr/>
          <p:nvPr/>
        </p:nvSpPr>
        <p:spPr>
          <a:xfrm>
            <a:off x="3295379" y="250268"/>
            <a:ext cx="7247323" cy="769441"/>
          </a:xfrm>
          <a:prstGeom prst="rect">
            <a:avLst/>
          </a:prstGeom>
          <a:noFill/>
        </p:spPr>
        <p:txBody>
          <a:bodyPr wrap="square" lIns="91440" tIns="45720" rIns="91440" bIns="45720">
            <a:spAutoFit/>
          </a:bodyPr>
          <a:lstStyle/>
          <a:p>
            <a:pPr algn="ctr"/>
            <a:r>
              <a:rPr lang="en-GB" sz="4400" u="sng"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Fronted adverbials</a:t>
            </a:r>
          </a:p>
        </p:txBody>
      </p:sp>
      <p:sp>
        <p:nvSpPr>
          <p:cNvPr id="16" name="Content Placeholder 2">
            <a:extLst>
              <a:ext uri="{FF2B5EF4-FFF2-40B4-BE49-F238E27FC236}">
                <a16:creationId xmlns:a16="http://schemas.microsoft.com/office/drawing/2014/main" id="{EA5E6587-A8BA-4DAF-87D2-CB9C4CD8295E}"/>
              </a:ext>
            </a:extLst>
          </p:cNvPr>
          <p:cNvSpPr txBox="1">
            <a:spLocks/>
          </p:cNvSpPr>
          <p:nvPr/>
        </p:nvSpPr>
        <p:spPr>
          <a:xfrm>
            <a:off x="3673667" y="1164664"/>
            <a:ext cx="6490749" cy="5443068"/>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r>
              <a:rPr lang="en-GB" sz="2400" u="sng" dirty="0">
                <a:latin typeface="Arial" panose="020B0604020202020204" pitchFamily="34" charset="0"/>
                <a:cs typeface="Arial" panose="020B0604020202020204" pitchFamily="34" charset="0"/>
              </a:rPr>
              <a:t>‘In August 1944,…’</a:t>
            </a:r>
          </a:p>
          <a:p>
            <a:pPr marL="0" indent="0">
              <a:buNone/>
            </a:pPr>
            <a:r>
              <a:rPr lang="en-GB" sz="2400" dirty="0">
                <a:latin typeface="Arial" panose="020B0604020202020204" pitchFamily="34" charset="0"/>
                <a:cs typeface="Arial" panose="020B0604020202020204" pitchFamily="34" charset="0"/>
              </a:rPr>
              <a:t>In the summer of 1944,…</a:t>
            </a:r>
          </a:p>
          <a:p>
            <a:pPr marL="0" indent="0">
              <a:buNone/>
            </a:pPr>
            <a:r>
              <a:rPr lang="en-GB" sz="2400" dirty="0">
                <a:latin typeface="Arial" panose="020B0604020202020204" pitchFamily="34" charset="0"/>
                <a:cs typeface="Arial" panose="020B0604020202020204" pitchFamily="34" charset="0"/>
              </a:rPr>
              <a:t>In the middle of a heatwave in 1944,…</a:t>
            </a:r>
          </a:p>
          <a:p>
            <a:pPr marL="0" indent="0">
              <a:buNone/>
            </a:pPr>
            <a:r>
              <a:rPr lang="en-GB" sz="2400" dirty="0">
                <a:latin typeface="Arial" panose="020B0604020202020204" pitchFamily="34" charset="0"/>
                <a:cs typeface="Arial" panose="020B0604020202020204" pitchFamily="34" charset="0"/>
              </a:rPr>
              <a:t>Whilst in the middle of a hot summer season in 1944,…</a:t>
            </a:r>
          </a:p>
          <a:p>
            <a:pPr marL="0" indent="0">
              <a:buNone/>
            </a:pPr>
            <a:r>
              <a:rPr lang="en-GB" sz="2400" dirty="0">
                <a:latin typeface="Arial" panose="020B0604020202020204" pitchFamily="34" charset="0"/>
                <a:cs typeface="Arial" panose="020B0604020202020204" pitchFamily="34" charset="0"/>
              </a:rPr>
              <a:t>During the end of the summer in 1944,…</a:t>
            </a:r>
          </a:p>
          <a:p>
            <a:pPr marL="0" indent="0">
              <a:buNone/>
            </a:pPr>
            <a:endParaRPr lang="en-GB" sz="2400" u="sng" dirty="0">
              <a:latin typeface="Arial" panose="020B0604020202020204" pitchFamily="34" charset="0"/>
              <a:cs typeface="Arial" panose="020B0604020202020204" pitchFamily="34" charset="0"/>
            </a:endParaRPr>
          </a:p>
          <a:p>
            <a:r>
              <a:rPr lang="en-GB" sz="2400" u="sng" dirty="0">
                <a:latin typeface="Arial" panose="020B0604020202020204" pitchFamily="34" charset="0"/>
                <a:cs typeface="Arial" panose="020B0604020202020204" pitchFamily="34" charset="0"/>
              </a:rPr>
              <a:t>Destroyed</a:t>
            </a:r>
          </a:p>
          <a:p>
            <a:pPr marL="0" indent="0">
              <a:buNone/>
            </a:pPr>
            <a:r>
              <a:rPr lang="en-GB" sz="2400" dirty="0">
                <a:latin typeface="Arial" panose="020B0604020202020204" pitchFamily="34" charset="0"/>
                <a:cs typeface="Arial" panose="020B0604020202020204" pitchFamily="34" charset="0"/>
              </a:rPr>
              <a:t>demolished, devastated, annihilated, wrecked, savaged, ruined, wiped out</a:t>
            </a:r>
            <a:endParaRPr lang="en-GB" dirty="0">
              <a:latin typeface="Arial" panose="020B0604020202020204" pitchFamily="34" charset="0"/>
              <a:cs typeface="Arial" panose="020B0604020202020204" pitchFamily="34" charset="0"/>
            </a:endParaRPr>
          </a:p>
          <a:p>
            <a:endParaRPr lang="en-GB" sz="2400" dirty="0">
              <a:latin typeface="Twinkl" pitchFamily="2" charset="0"/>
            </a:endParaRPr>
          </a:p>
          <a:p>
            <a:endParaRPr lang="en-GB" sz="2400" dirty="0">
              <a:latin typeface="Twinkl" pitchFamily="2" charset="0"/>
            </a:endParaRPr>
          </a:p>
        </p:txBody>
      </p:sp>
      <p:pic>
        <p:nvPicPr>
          <p:cNvPr id="19" name="Picture 4" descr="See the source image">
            <a:extLst>
              <a:ext uri="{FF2B5EF4-FFF2-40B4-BE49-F238E27FC236}">
                <a16:creationId xmlns:a16="http://schemas.microsoft.com/office/drawing/2014/main" id="{85654BE0-2941-43DC-9974-915C9C7CC7A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028" y="4334050"/>
            <a:ext cx="360513" cy="36068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B54A0472-3B00-48E6-A978-1D5D365E236A}"/>
              </a:ext>
            </a:extLst>
          </p:cNvPr>
          <p:cNvSpPr txBox="1"/>
          <p:nvPr/>
        </p:nvSpPr>
        <p:spPr>
          <a:xfrm>
            <a:off x="10505938" y="3250353"/>
            <a:ext cx="1557153" cy="923330"/>
          </a:xfrm>
          <a:prstGeom prst="rect">
            <a:avLst/>
          </a:prstGeom>
          <a:solidFill>
            <a:schemeClr val="bg1"/>
          </a:solidFill>
        </p:spPr>
        <p:txBody>
          <a:bodyPr wrap="square" rtlCol="0">
            <a:spAutoFit/>
          </a:bodyPr>
          <a:lstStyle/>
          <a:p>
            <a:r>
              <a:rPr lang="en-GB" dirty="0"/>
              <a:t>Sub-heading and topic information</a:t>
            </a:r>
          </a:p>
        </p:txBody>
      </p:sp>
      <p:pic>
        <p:nvPicPr>
          <p:cNvPr id="12" name="Picture 11">
            <a:extLst>
              <a:ext uri="{FF2B5EF4-FFF2-40B4-BE49-F238E27FC236}">
                <a16:creationId xmlns:a16="http://schemas.microsoft.com/office/drawing/2014/main" id="{57480FA9-8F72-40E5-BC40-385A37BAF800}"/>
              </a:ext>
            </a:extLst>
          </p:cNvPr>
          <p:cNvPicPr>
            <a:picLocks noChangeAspect="1"/>
          </p:cNvPicPr>
          <p:nvPr/>
        </p:nvPicPr>
        <p:blipFill>
          <a:blip r:embed="rId4"/>
          <a:stretch>
            <a:fillRect/>
          </a:stretch>
        </p:blipFill>
        <p:spPr>
          <a:xfrm>
            <a:off x="10822551" y="1895301"/>
            <a:ext cx="923925" cy="1257300"/>
          </a:xfrm>
          <a:prstGeom prst="rect">
            <a:avLst/>
          </a:prstGeom>
        </p:spPr>
      </p:pic>
      <p:pic>
        <p:nvPicPr>
          <p:cNvPr id="15" name="Picture 14">
            <a:extLst>
              <a:ext uri="{FF2B5EF4-FFF2-40B4-BE49-F238E27FC236}">
                <a16:creationId xmlns:a16="http://schemas.microsoft.com/office/drawing/2014/main" id="{719643CB-B43E-4D1E-8064-979AC40C33D8}"/>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3787798" y="321123"/>
            <a:ext cx="754275" cy="698586"/>
          </a:xfrm>
          <a:prstGeom prst="rect">
            <a:avLst/>
          </a:prstGeom>
        </p:spPr>
      </p:pic>
    </p:spTree>
    <p:extLst>
      <p:ext uri="{BB962C8B-B14F-4D97-AF65-F5344CB8AC3E}">
        <p14:creationId xmlns:p14="http://schemas.microsoft.com/office/powerpoint/2010/main" val="3979755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2912</TotalTime>
  <Words>1179</Words>
  <Application>Microsoft Office PowerPoint</Application>
  <PresentationFormat>Widescreen</PresentationFormat>
  <Paragraphs>134</Paragraphs>
  <Slides>16</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16</vt:i4>
      </vt:variant>
    </vt:vector>
  </HeadingPairs>
  <TitlesOfParts>
    <vt:vector size="25" baseType="lpstr">
      <vt:lpstr>Arial</vt:lpstr>
      <vt:lpstr>Calibri</vt:lpstr>
      <vt:lpstr>Calibri Light</vt:lpstr>
      <vt:lpstr>CeraPRO-Regular</vt:lpstr>
      <vt:lpstr>ReithSans</vt:lpstr>
      <vt:lpstr>Twinkl</vt:lpstr>
      <vt:lpstr>XCCW Joined 1a</vt:lpstr>
      <vt:lpstr>Office Theme</vt:lpstr>
      <vt:lpstr>1_Office Theme</vt:lpstr>
      <vt:lpstr>Tuesday 8th March</vt:lpstr>
      <vt:lpstr>PowerPoint Presentation</vt:lpstr>
      <vt:lpstr>PowerPoint Presentation</vt:lpstr>
      <vt:lpstr>PowerPoint Presentation</vt:lpstr>
      <vt:lpstr>RECAP: Information texts: what are they?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Brunton</dc:creator>
  <cp:lastModifiedBy>kate Brunton</cp:lastModifiedBy>
  <cp:revision>16</cp:revision>
  <dcterms:created xsi:type="dcterms:W3CDTF">2022-01-04T20:09:10Z</dcterms:created>
  <dcterms:modified xsi:type="dcterms:W3CDTF">2022-03-06T10:21:13Z</dcterms:modified>
</cp:coreProperties>
</file>