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65" r:id="rId3"/>
    <p:sldId id="257" r:id="rId4"/>
    <p:sldId id="261" r:id="rId5"/>
    <p:sldId id="262" r:id="rId6"/>
    <p:sldId id="266" r:id="rId7"/>
    <p:sldId id="267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34B1F0-2763-4163-A58C-3407005B74E5}" v="34" dt="2022-02-21T20:22:39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Brunton" userId="d65ca91db3e48890" providerId="LiveId" clId="{A934B1F0-2763-4163-A58C-3407005B74E5}"/>
    <pc:docChg chg="undo redo custSel addSld delSld modSld">
      <pc:chgData name="kate Brunton" userId="d65ca91db3e48890" providerId="LiveId" clId="{A934B1F0-2763-4163-A58C-3407005B74E5}" dt="2022-02-21T20:24:12.784" v="3015" actId="27636"/>
      <pc:docMkLst>
        <pc:docMk/>
      </pc:docMkLst>
      <pc:sldChg chg="addSp delSp modSp mod modAnim">
        <pc:chgData name="kate Brunton" userId="d65ca91db3e48890" providerId="LiveId" clId="{A934B1F0-2763-4163-A58C-3407005B74E5}" dt="2022-02-21T18:37:15.511" v="16" actId="478"/>
        <pc:sldMkLst>
          <pc:docMk/>
          <pc:sldMk cId="3718576427" sldId="256"/>
        </pc:sldMkLst>
        <pc:spChg chg="mod">
          <ac:chgData name="kate Brunton" userId="d65ca91db3e48890" providerId="LiveId" clId="{A934B1F0-2763-4163-A58C-3407005B74E5}" dt="2022-02-21T18:37:04.741" v="13" actId="5793"/>
          <ac:spMkLst>
            <pc:docMk/>
            <pc:sldMk cId="3718576427" sldId="256"/>
            <ac:spMk id="3" creationId="{360FDC33-0A58-4D78-BBE8-4A952BCA173C}"/>
          </ac:spMkLst>
        </pc:spChg>
        <pc:picChg chg="add mod">
          <ac:chgData name="kate Brunton" userId="d65ca91db3e48890" providerId="LiveId" clId="{A934B1F0-2763-4163-A58C-3407005B74E5}" dt="2022-02-21T18:37:11.406" v="15" actId="571"/>
          <ac:picMkLst>
            <pc:docMk/>
            <pc:sldMk cId="3718576427" sldId="256"/>
            <ac:picMk id="12" creationId="{18CFBED2-F693-4873-A33A-C89F6541076D}"/>
          </ac:picMkLst>
        </pc:picChg>
        <pc:picChg chg="add mod">
          <ac:chgData name="kate Brunton" userId="d65ca91db3e48890" providerId="LiveId" clId="{A934B1F0-2763-4163-A58C-3407005B74E5}" dt="2022-02-21T18:37:11.406" v="15" actId="571"/>
          <ac:picMkLst>
            <pc:docMk/>
            <pc:sldMk cId="3718576427" sldId="256"/>
            <ac:picMk id="13" creationId="{A00A653E-675A-48BF-8884-9B29D0D3C0D5}"/>
          </ac:picMkLst>
        </pc:picChg>
        <pc:picChg chg="del">
          <ac:chgData name="kate Brunton" userId="d65ca91db3e48890" providerId="LiveId" clId="{A934B1F0-2763-4163-A58C-3407005B74E5}" dt="2022-02-21T18:37:15.511" v="16" actId="478"/>
          <ac:picMkLst>
            <pc:docMk/>
            <pc:sldMk cId="3718576427" sldId="256"/>
            <ac:picMk id="1026" creationId="{1609BAE4-321C-4129-9E21-C629DD3A46CF}"/>
          </ac:picMkLst>
        </pc:picChg>
        <pc:picChg chg="del">
          <ac:chgData name="kate Brunton" userId="d65ca91db3e48890" providerId="LiveId" clId="{A934B1F0-2763-4163-A58C-3407005B74E5}" dt="2022-02-21T18:37:15.511" v="16" actId="478"/>
          <ac:picMkLst>
            <pc:docMk/>
            <pc:sldMk cId="3718576427" sldId="256"/>
            <ac:picMk id="1028" creationId="{FCC3436B-2F50-4543-9512-9A013A79068A}"/>
          </ac:picMkLst>
        </pc:picChg>
        <pc:picChg chg="del">
          <ac:chgData name="kate Brunton" userId="d65ca91db3e48890" providerId="LiveId" clId="{A934B1F0-2763-4163-A58C-3407005B74E5}" dt="2022-02-21T18:37:15.511" v="16" actId="478"/>
          <ac:picMkLst>
            <pc:docMk/>
            <pc:sldMk cId="3718576427" sldId="256"/>
            <ac:picMk id="1030" creationId="{5211726D-DB3C-497F-B5AE-7BB22C6167A0}"/>
          </ac:picMkLst>
        </pc:picChg>
        <pc:picChg chg="del">
          <ac:chgData name="kate Brunton" userId="d65ca91db3e48890" providerId="LiveId" clId="{A934B1F0-2763-4163-A58C-3407005B74E5}" dt="2022-02-21T18:37:15.511" v="16" actId="478"/>
          <ac:picMkLst>
            <pc:docMk/>
            <pc:sldMk cId="3718576427" sldId="256"/>
            <ac:picMk id="1032" creationId="{9995AEB9-2F7C-4716-81A8-19DBA5F2D176}"/>
          </ac:picMkLst>
        </pc:picChg>
        <pc:picChg chg="del">
          <ac:chgData name="kate Brunton" userId="d65ca91db3e48890" providerId="LiveId" clId="{A934B1F0-2763-4163-A58C-3407005B74E5}" dt="2022-02-21T18:37:15.511" v="16" actId="478"/>
          <ac:picMkLst>
            <pc:docMk/>
            <pc:sldMk cId="3718576427" sldId="256"/>
            <ac:picMk id="1034" creationId="{70212962-1B1C-4A55-8C9F-F7EB0BE0A9C0}"/>
          </ac:picMkLst>
        </pc:picChg>
      </pc:sldChg>
      <pc:sldChg chg="addSp delSp modSp mod delAnim">
        <pc:chgData name="kate Brunton" userId="d65ca91db3e48890" providerId="LiveId" clId="{A934B1F0-2763-4163-A58C-3407005B74E5}" dt="2022-02-21T19:01:57.395" v="98" actId="14100"/>
        <pc:sldMkLst>
          <pc:docMk/>
          <pc:sldMk cId="1594531633" sldId="257"/>
        </pc:sldMkLst>
        <pc:spChg chg="del">
          <ac:chgData name="kate Brunton" userId="d65ca91db3e48890" providerId="LiveId" clId="{A934B1F0-2763-4163-A58C-3407005B74E5}" dt="2022-02-21T18:59:50.240" v="63" actId="478"/>
          <ac:spMkLst>
            <pc:docMk/>
            <pc:sldMk cId="1594531633" sldId="257"/>
            <ac:spMk id="3" creationId="{97AA437C-DFB6-493C-B149-7F64A6217EF9}"/>
          </ac:spMkLst>
        </pc:spChg>
        <pc:spChg chg="del">
          <ac:chgData name="kate Brunton" userId="d65ca91db3e48890" providerId="LiveId" clId="{A934B1F0-2763-4163-A58C-3407005B74E5}" dt="2022-02-21T18:59:50.240" v="63" actId="478"/>
          <ac:spMkLst>
            <pc:docMk/>
            <pc:sldMk cId="1594531633" sldId="257"/>
            <ac:spMk id="4" creationId="{C5B710F0-4F3C-4762-9FCB-651751EB7B05}"/>
          </ac:spMkLst>
        </pc:spChg>
        <pc:spChg chg="add mod">
          <ac:chgData name="kate Brunton" userId="d65ca91db3e48890" providerId="LiveId" clId="{A934B1F0-2763-4163-A58C-3407005B74E5}" dt="2022-02-21T19:01:57.395" v="98" actId="14100"/>
          <ac:spMkLst>
            <pc:docMk/>
            <pc:sldMk cId="1594531633" sldId="257"/>
            <ac:spMk id="6" creationId="{F11313A4-5075-462E-B02D-841B74FA8448}"/>
          </ac:spMkLst>
        </pc:spChg>
        <pc:picChg chg="add mod">
          <ac:chgData name="kate Brunton" userId="d65ca91db3e48890" providerId="LiveId" clId="{A934B1F0-2763-4163-A58C-3407005B74E5}" dt="2022-02-21T19:00:30.827" v="64"/>
          <ac:picMkLst>
            <pc:docMk/>
            <pc:sldMk cId="1594531633" sldId="257"/>
            <ac:picMk id="7" creationId="{B882795B-86C5-4A19-9ED7-CCE12A5CF0E2}"/>
          </ac:picMkLst>
        </pc:picChg>
        <pc:picChg chg="add mod">
          <ac:chgData name="kate Brunton" userId="d65ca91db3e48890" providerId="LiveId" clId="{A934B1F0-2763-4163-A58C-3407005B74E5}" dt="2022-02-21T19:00:30.827" v="64"/>
          <ac:picMkLst>
            <pc:docMk/>
            <pc:sldMk cId="1594531633" sldId="257"/>
            <ac:picMk id="8" creationId="{EBB2120F-40FD-4FEC-A59B-21FB589CE91B}"/>
          </ac:picMkLst>
        </pc:picChg>
        <pc:picChg chg="add mod">
          <ac:chgData name="kate Brunton" userId="d65ca91db3e48890" providerId="LiveId" clId="{A934B1F0-2763-4163-A58C-3407005B74E5}" dt="2022-02-21T19:00:30.827" v="64"/>
          <ac:picMkLst>
            <pc:docMk/>
            <pc:sldMk cId="1594531633" sldId="257"/>
            <ac:picMk id="9" creationId="{0EAADEE9-DEFF-4CD6-84AE-265BEF6725A1}"/>
          </ac:picMkLst>
        </pc:picChg>
        <pc:picChg chg="add mod">
          <ac:chgData name="kate Brunton" userId="d65ca91db3e48890" providerId="LiveId" clId="{A934B1F0-2763-4163-A58C-3407005B74E5}" dt="2022-02-21T19:00:30.827" v="64"/>
          <ac:picMkLst>
            <pc:docMk/>
            <pc:sldMk cId="1594531633" sldId="257"/>
            <ac:picMk id="10" creationId="{1076D4DE-1B04-4272-8A27-744F45A6E9C5}"/>
          </ac:picMkLst>
        </pc:picChg>
        <pc:picChg chg="add mod">
          <ac:chgData name="kate Brunton" userId="d65ca91db3e48890" providerId="LiveId" clId="{A934B1F0-2763-4163-A58C-3407005B74E5}" dt="2022-02-21T19:00:30.827" v="64"/>
          <ac:picMkLst>
            <pc:docMk/>
            <pc:sldMk cId="1594531633" sldId="257"/>
            <ac:picMk id="11" creationId="{164DEEF9-E08F-4651-83E4-E464EAB380A7}"/>
          </ac:picMkLst>
        </pc:picChg>
        <pc:picChg chg="add mod">
          <ac:chgData name="kate Brunton" userId="d65ca91db3e48890" providerId="LiveId" clId="{A934B1F0-2763-4163-A58C-3407005B74E5}" dt="2022-02-21T19:00:30.827" v="64"/>
          <ac:picMkLst>
            <pc:docMk/>
            <pc:sldMk cId="1594531633" sldId="257"/>
            <ac:picMk id="12" creationId="{D72E076C-C13F-4FF6-AE8F-BE2E79F32A74}"/>
          </ac:picMkLst>
        </pc:picChg>
        <pc:picChg chg="add mod">
          <ac:chgData name="kate Brunton" userId="d65ca91db3e48890" providerId="LiveId" clId="{A934B1F0-2763-4163-A58C-3407005B74E5}" dt="2022-02-21T19:00:30.827" v="64"/>
          <ac:picMkLst>
            <pc:docMk/>
            <pc:sldMk cId="1594531633" sldId="257"/>
            <ac:picMk id="13" creationId="{72BDE3E3-0876-4E91-B083-E785E978E9DB}"/>
          </ac:picMkLst>
        </pc:picChg>
        <pc:picChg chg="add mod">
          <ac:chgData name="kate Brunton" userId="d65ca91db3e48890" providerId="LiveId" clId="{A934B1F0-2763-4163-A58C-3407005B74E5}" dt="2022-02-21T19:00:30.827" v="64"/>
          <ac:picMkLst>
            <pc:docMk/>
            <pc:sldMk cId="1594531633" sldId="257"/>
            <ac:picMk id="14" creationId="{92226EC0-9FC3-4436-A0D5-2CE4562D0D38}"/>
          </ac:picMkLst>
        </pc:picChg>
      </pc:sldChg>
      <pc:sldChg chg="del">
        <pc:chgData name="kate Brunton" userId="d65ca91db3e48890" providerId="LiveId" clId="{A934B1F0-2763-4163-A58C-3407005B74E5}" dt="2022-02-21T19:02:03.124" v="99" actId="47"/>
        <pc:sldMkLst>
          <pc:docMk/>
          <pc:sldMk cId="2046669490" sldId="258"/>
        </pc:sldMkLst>
      </pc:sldChg>
      <pc:sldChg chg="del">
        <pc:chgData name="kate Brunton" userId="d65ca91db3e48890" providerId="LiveId" clId="{A934B1F0-2763-4163-A58C-3407005B74E5}" dt="2022-02-21T19:01:10.790" v="69" actId="47"/>
        <pc:sldMkLst>
          <pc:docMk/>
          <pc:sldMk cId="3968318626" sldId="259"/>
        </pc:sldMkLst>
      </pc:sldChg>
      <pc:sldChg chg="del">
        <pc:chgData name="kate Brunton" userId="d65ca91db3e48890" providerId="LiveId" clId="{A934B1F0-2763-4163-A58C-3407005B74E5}" dt="2022-02-21T19:02:04.037" v="100" actId="47"/>
        <pc:sldMkLst>
          <pc:docMk/>
          <pc:sldMk cId="672015221" sldId="260"/>
        </pc:sldMkLst>
      </pc:sldChg>
      <pc:sldChg chg="addSp delSp modSp mod setBg">
        <pc:chgData name="kate Brunton" userId="d65ca91db3e48890" providerId="LiveId" clId="{A934B1F0-2763-4163-A58C-3407005B74E5}" dt="2022-02-21T19:26:30.303" v="500" actId="1076"/>
        <pc:sldMkLst>
          <pc:docMk/>
          <pc:sldMk cId="2911285630" sldId="261"/>
        </pc:sldMkLst>
        <pc:spChg chg="mod">
          <ac:chgData name="kate Brunton" userId="d65ca91db3e48890" providerId="LiveId" clId="{A934B1F0-2763-4163-A58C-3407005B74E5}" dt="2022-02-21T19:25:35.245" v="490" actId="26606"/>
          <ac:spMkLst>
            <pc:docMk/>
            <pc:sldMk cId="2911285630" sldId="261"/>
            <ac:spMk id="2" creationId="{081B638F-F524-4611-B497-0E086EAD585A}"/>
          </ac:spMkLst>
        </pc:spChg>
        <pc:spChg chg="mod">
          <ac:chgData name="kate Brunton" userId="d65ca91db3e48890" providerId="LiveId" clId="{A934B1F0-2763-4163-A58C-3407005B74E5}" dt="2022-02-21T19:25:35.245" v="490" actId="26606"/>
          <ac:spMkLst>
            <pc:docMk/>
            <pc:sldMk cId="2911285630" sldId="261"/>
            <ac:spMk id="3" creationId="{F7E7C472-C092-4A0A-868B-794774326E99}"/>
          </ac:spMkLst>
        </pc:spChg>
        <pc:spChg chg="add">
          <ac:chgData name="kate Brunton" userId="d65ca91db3e48890" providerId="LiveId" clId="{A934B1F0-2763-4163-A58C-3407005B74E5}" dt="2022-02-21T19:25:35.245" v="490" actId="26606"/>
          <ac:spMkLst>
            <pc:docMk/>
            <pc:sldMk cId="2911285630" sldId="261"/>
            <ac:spMk id="10" creationId="{EB6D1D7F-141C-4D8E-BFBA-D95B68E16385}"/>
          </ac:spMkLst>
        </pc:spChg>
        <pc:spChg chg="add">
          <ac:chgData name="kate Brunton" userId="d65ca91db3e48890" providerId="LiveId" clId="{A934B1F0-2763-4163-A58C-3407005B74E5}" dt="2022-02-21T19:25:35.245" v="490" actId="26606"/>
          <ac:spMkLst>
            <pc:docMk/>
            <pc:sldMk cId="2911285630" sldId="261"/>
            <ac:spMk id="12" creationId="{558DA214-7FDA-4C9D-A7CF-9AD725E290E1}"/>
          </ac:spMkLst>
        </pc:spChg>
        <pc:spChg chg="add">
          <ac:chgData name="kate Brunton" userId="d65ca91db3e48890" providerId="LiveId" clId="{A934B1F0-2763-4163-A58C-3407005B74E5}" dt="2022-02-21T19:25:35.245" v="490" actId="26606"/>
          <ac:spMkLst>
            <pc:docMk/>
            <pc:sldMk cId="2911285630" sldId="261"/>
            <ac:spMk id="14" creationId="{A77F89CE-BF52-4AF5-8B0B-7E9693734EDE}"/>
          </ac:spMkLst>
        </pc:spChg>
        <pc:picChg chg="add mod">
          <ac:chgData name="kate Brunton" userId="d65ca91db3e48890" providerId="LiveId" clId="{A934B1F0-2763-4163-A58C-3407005B74E5}" dt="2022-02-21T19:25:59.051" v="494" actId="1076"/>
          <ac:picMkLst>
            <pc:docMk/>
            <pc:sldMk cId="2911285630" sldId="261"/>
            <ac:picMk id="5" creationId="{A3941727-A050-41E8-B7C2-79915085173F}"/>
          </ac:picMkLst>
        </pc:picChg>
        <pc:picChg chg="add mod">
          <ac:chgData name="kate Brunton" userId="d65ca91db3e48890" providerId="LiveId" clId="{A934B1F0-2763-4163-A58C-3407005B74E5}" dt="2022-02-21T19:26:30.303" v="500" actId="1076"/>
          <ac:picMkLst>
            <pc:docMk/>
            <pc:sldMk cId="2911285630" sldId="261"/>
            <ac:picMk id="9" creationId="{A5B635A0-1DB9-4DE3-9089-CAA616BE36AE}"/>
          </ac:picMkLst>
        </pc:picChg>
        <pc:picChg chg="del">
          <ac:chgData name="kate Brunton" userId="d65ca91db3e48890" providerId="LiveId" clId="{A934B1F0-2763-4163-A58C-3407005B74E5}" dt="2022-02-21T19:11:32.329" v="101" actId="478"/>
          <ac:picMkLst>
            <pc:docMk/>
            <pc:sldMk cId="2911285630" sldId="261"/>
            <ac:picMk id="5122" creationId="{B805BCDA-5B78-4A30-9EED-580101742FA8}"/>
          </ac:picMkLst>
        </pc:picChg>
      </pc:sldChg>
      <pc:sldChg chg="addSp delSp modSp mod">
        <pc:chgData name="kate Brunton" userId="d65ca91db3e48890" providerId="LiveId" clId="{A934B1F0-2763-4163-A58C-3407005B74E5}" dt="2022-02-21T19:40:36.080" v="849" actId="1076"/>
        <pc:sldMkLst>
          <pc:docMk/>
          <pc:sldMk cId="3917331128" sldId="262"/>
        </pc:sldMkLst>
        <pc:spChg chg="mod">
          <ac:chgData name="kate Brunton" userId="d65ca91db3e48890" providerId="LiveId" clId="{A934B1F0-2763-4163-A58C-3407005B74E5}" dt="2022-02-21T19:40:22.912" v="844" actId="27636"/>
          <ac:spMkLst>
            <pc:docMk/>
            <pc:sldMk cId="3917331128" sldId="262"/>
            <ac:spMk id="3" creationId="{E7F5367B-B832-4966-9FCC-97C194869386}"/>
          </ac:spMkLst>
        </pc:spChg>
        <pc:spChg chg="del">
          <ac:chgData name="kate Brunton" userId="d65ca91db3e48890" providerId="LiveId" clId="{A934B1F0-2763-4163-A58C-3407005B74E5}" dt="2022-02-21T19:27:49.384" v="501" actId="478"/>
          <ac:spMkLst>
            <pc:docMk/>
            <pc:sldMk cId="3917331128" sldId="262"/>
            <ac:spMk id="7" creationId="{59FEF304-F4AC-42A7-8FA1-818C8B93D806}"/>
          </ac:spMkLst>
        </pc:spChg>
        <pc:picChg chg="del">
          <ac:chgData name="kate Brunton" userId="d65ca91db3e48890" providerId="LiveId" clId="{A934B1F0-2763-4163-A58C-3407005B74E5}" dt="2022-02-21T19:27:49.384" v="501" actId="478"/>
          <ac:picMkLst>
            <pc:docMk/>
            <pc:sldMk cId="3917331128" sldId="262"/>
            <ac:picMk id="6" creationId="{09B97BF9-1CF0-487D-835E-32A15B0EDDB5}"/>
          </ac:picMkLst>
        </pc:picChg>
        <pc:picChg chg="add mod">
          <ac:chgData name="kate Brunton" userId="d65ca91db3e48890" providerId="LiveId" clId="{A934B1F0-2763-4163-A58C-3407005B74E5}" dt="2022-02-21T19:40:36.080" v="849" actId="1076"/>
          <ac:picMkLst>
            <pc:docMk/>
            <pc:sldMk cId="3917331128" sldId="262"/>
            <ac:picMk id="8" creationId="{7777F50C-457C-4F4A-A8A1-74F69A1FCD55}"/>
          </ac:picMkLst>
        </pc:picChg>
        <pc:picChg chg="del">
          <ac:chgData name="kate Brunton" userId="d65ca91db3e48890" providerId="LiveId" clId="{A934B1F0-2763-4163-A58C-3407005B74E5}" dt="2022-02-21T19:27:49.384" v="501" actId="478"/>
          <ac:picMkLst>
            <pc:docMk/>
            <pc:sldMk cId="3917331128" sldId="262"/>
            <ac:picMk id="6146" creationId="{1C1305B5-7280-460A-AAA8-F3ABA2FF9405}"/>
          </ac:picMkLst>
        </pc:picChg>
        <pc:picChg chg="del">
          <ac:chgData name="kate Brunton" userId="d65ca91db3e48890" providerId="LiveId" clId="{A934B1F0-2763-4163-A58C-3407005B74E5}" dt="2022-02-21T19:27:49.384" v="501" actId="478"/>
          <ac:picMkLst>
            <pc:docMk/>
            <pc:sldMk cId="3917331128" sldId="262"/>
            <ac:picMk id="6148" creationId="{B653DB07-BEE8-4560-8E1D-C50EE1886613}"/>
          </ac:picMkLst>
        </pc:picChg>
      </pc:sldChg>
      <pc:sldChg chg="del">
        <pc:chgData name="kate Brunton" userId="d65ca91db3e48890" providerId="LiveId" clId="{A934B1F0-2763-4163-A58C-3407005B74E5}" dt="2022-02-21T20:03:38.129" v="1272" actId="47"/>
        <pc:sldMkLst>
          <pc:docMk/>
          <pc:sldMk cId="3349442746" sldId="263"/>
        </pc:sldMkLst>
      </pc:sldChg>
      <pc:sldChg chg="del">
        <pc:chgData name="kate Brunton" userId="d65ca91db3e48890" providerId="LiveId" clId="{A934B1F0-2763-4163-A58C-3407005B74E5}" dt="2022-02-21T20:03:39.498" v="1273" actId="47"/>
        <pc:sldMkLst>
          <pc:docMk/>
          <pc:sldMk cId="2394036286" sldId="264"/>
        </pc:sldMkLst>
      </pc:sldChg>
      <pc:sldChg chg="addSp delSp modSp add mod setBg delDesignElem">
        <pc:chgData name="kate Brunton" userId="d65ca91db3e48890" providerId="LiveId" clId="{A934B1F0-2763-4163-A58C-3407005B74E5}" dt="2022-02-21T20:05:36.883" v="1431" actId="207"/>
        <pc:sldMkLst>
          <pc:docMk/>
          <pc:sldMk cId="4241604385" sldId="265"/>
        </pc:sldMkLst>
        <pc:spChg chg="mod">
          <ac:chgData name="kate Brunton" userId="d65ca91db3e48890" providerId="LiveId" clId="{A934B1F0-2763-4163-A58C-3407005B74E5}" dt="2022-02-21T18:37:34.597" v="19" actId="1076"/>
          <ac:spMkLst>
            <pc:docMk/>
            <pc:sldMk cId="4241604385" sldId="265"/>
            <ac:spMk id="2" creationId="{EBA10C6E-ADFF-408C-98D9-924044C7C7A9}"/>
          </ac:spMkLst>
        </pc:spChg>
        <pc:spChg chg="del">
          <ac:chgData name="kate Brunton" userId="d65ca91db3e48890" providerId="LiveId" clId="{A934B1F0-2763-4163-A58C-3407005B74E5}" dt="2022-02-21T18:37:40.943" v="22" actId="478"/>
          <ac:spMkLst>
            <pc:docMk/>
            <pc:sldMk cId="4241604385" sldId="265"/>
            <ac:spMk id="3" creationId="{360FDC33-0A58-4D78-BBE8-4A952BCA173C}"/>
          </ac:spMkLst>
        </pc:spChg>
        <pc:spChg chg="add mod">
          <ac:chgData name="kate Brunton" userId="d65ca91db3e48890" providerId="LiveId" clId="{A934B1F0-2763-4163-A58C-3407005B74E5}" dt="2022-02-21T20:05:36.883" v="1431" actId="207"/>
          <ac:spMkLst>
            <pc:docMk/>
            <pc:sldMk cId="4241604385" sldId="265"/>
            <ac:spMk id="6" creationId="{BF1D0165-2EA2-49CE-918C-92ED49F5E509}"/>
          </ac:spMkLst>
        </pc:spChg>
        <pc:spChg chg="del">
          <ac:chgData name="kate Brunton" userId="d65ca91db3e48890" providerId="LiveId" clId="{A934B1F0-2763-4163-A58C-3407005B74E5}" dt="2022-02-21T18:37:30.342" v="18"/>
          <ac:spMkLst>
            <pc:docMk/>
            <pc:sldMk cId="4241604385" sldId="265"/>
            <ac:spMk id="9" creationId="{4AA13AD3-0A4F-475A-BEBB-DEEFF5C096C3}"/>
          </ac:spMkLst>
        </pc:spChg>
        <pc:spChg chg="del">
          <ac:chgData name="kate Brunton" userId="d65ca91db3e48890" providerId="LiveId" clId="{A934B1F0-2763-4163-A58C-3407005B74E5}" dt="2022-02-21T18:37:30.342" v="18"/>
          <ac:spMkLst>
            <pc:docMk/>
            <pc:sldMk cId="4241604385" sldId="265"/>
            <ac:spMk id="11" creationId="{1C2F3FA0-960A-435A-AC72-8ADCBF50F7D2}"/>
          </ac:spMkLst>
        </pc:spChg>
        <pc:picChg chg="mod">
          <ac:chgData name="kate Brunton" userId="d65ca91db3e48890" providerId="LiveId" clId="{A934B1F0-2763-4163-A58C-3407005B74E5}" dt="2022-02-21T18:37:38.159" v="21" actId="1076"/>
          <ac:picMkLst>
            <pc:docMk/>
            <pc:sldMk cId="4241604385" sldId="265"/>
            <ac:picMk id="4" creationId="{0C065985-B430-4820-A410-9FAF50B97CD2}"/>
          </ac:picMkLst>
        </pc:picChg>
      </pc:sldChg>
      <pc:sldChg chg="addSp delSp modSp new mod setBg">
        <pc:chgData name="kate Brunton" userId="d65ca91db3e48890" providerId="LiveId" clId="{A934B1F0-2763-4163-A58C-3407005B74E5}" dt="2022-02-21T20:03:04.837" v="1271" actId="1076"/>
        <pc:sldMkLst>
          <pc:docMk/>
          <pc:sldMk cId="2170101562" sldId="266"/>
        </pc:sldMkLst>
        <pc:spChg chg="add mod">
          <ac:chgData name="kate Brunton" userId="d65ca91db3e48890" providerId="LiveId" clId="{A934B1F0-2763-4163-A58C-3407005B74E5}" dt="2022-02-21T19:56:16.559" v="885" actId="1076"/>
          <ac:spMkLst>
            <pc:docMk/>
            <pc:sldMk cId="2170101562" sldId="266"/>
            <ac:spMk id="3" creationId="{707FAE98-BBD2-40C9-85FD-1CE8DAC3C90B}"/>
          </ac:spMkLst>
        </pc:spChg>
        <pc:spChg chg="add del mod">
          <ac:chgData name="kate Brunton" userId="d65ca91db3e48890" providerId="LiveId" clId="{A934B1F0-2763-4163-A58C-3407005B74E5}" dt="2022-02-21T19:56:36.511" v="894"/>
          <ac:spMkLst>
            <pc:docMk/>
            <pc:sldMk cId="2170101562" sldId="266"/>
            <ac:spMk id="4" creationId="{FCB6E096-698B-47C9-8F55-0A2F2C9155B4}"/>
          </ac:spMkLst>
        </pc:spChg>
        <pc:spChg chg="add mod">
          <ac:chgData name="kate Brunton" userId="d65ca91db3e48890" providerId="LiveId" clId="{A934B1F0-2763-4163-A58C-3407005B74E5}" dt="2022-02-21T19:59:39.559" v="1053" actId="404"/>
          <ac:spMkLst>
            <pc:docMk/>
            <pc:sldMk cId="2170101562" sldId="266"/>
            <ac:spMk id="5" creationId="{B7DAD1E7-4A20-44AA-9579-F3B7A5511299}"/>
          </ac:spMkLst>
        </pc:spChg>
        <pc:spChg chg="add mod">
          <ac:chgData name="kate Brunton" userId="d65ca91db3e48890" providerId="LiveId" clId="{A934B1F0-2763-4163-A58C-3407005B74E5}" dt="2022-02-21T20:03:04.837" v="1271" actId="1076"/>
          <ac:spMkLst>
            <pc:docMk/>
            <pc:sldMk cId="2170101562" sldId="266"/>
            <ac:spMk id="6" creationId="{AE0647B5-F2CC-45AE-9519-ED911DA88D29}"/>
          </ac:spMkLst>
        </pc:spChg>
        <pc:spChg chg="add del">
          <ac:chgData name="kate Brunton" userId="d65ca91db3e48890" providerId="LiveId" clId="{A934B1F0-2763-4163-A58C-3407005B74E5}" dt="2022-02-21T19:40:48.607" v="853" actId="26606"/>
          <ac:spMkLst>
            <pc:docMk/>
            <pc:sldMk cId="2170101562" sldId="266"/>
            <ac:spMk id="7" creationId="{6BC377B7-18F1-42AD-A1DD-E1D6A5B27CE9}"/>
          </ac:spMkLst>
        </pc:spChg>
        <pc:spChg chg="add del">
          <ac:chgData name="kate Brunton" userId="d65ca91db3e48890" providerId="LiveId" clId="{A934B1F0-2763-4163-A58C-3407005B74E5}" dt="2022-02-21T19:40:48.607" v="853" actId="26606"/>
          <ac:spMkLst>
            <pc:docMk/>
            <pc:sldMk cId="2170101562" sldId="266"/>
            <ac:spMk id="9" creationId="{D8CD3F60-224B-4A33-8366-65BAA0E6ECD1}"/>
          </ac:spMkLst>
        </pc:spChg>
        <pc:spChg chg="add mod">
          <ac:chgData name="kate Brunton" userId="d65ca91db3e48890" providerId="LiveId" clId="{A934B1F0-2763-4163-A58C-3407005B74E5}" dt="2022-02-21T19:56:24.080" v="890" actId="20577"/>
          <ac:spMkLst>
            <pc:docMk/>
            <pc:sldMk cId="2170101562" sldId="266"/>
            <ac:spMk id="10" creationId="{DDA664C7-9E6F-4D3B-B0C5-70B2ECE39BB2}"/>
          </ac:spMkLst>
        </pc:spChg>
        <pc:spChg chg="add del">
          <ac:chgData name="kate Brunton" userId="d65ca91db3e48890" providerId="LiveId" clId="{A934B1F0-2763-4163-A58C-3407005B74E5}" dt="2022-02-21T19:40:50.285" v="855" actId="26606"/>
          <ac:spMkLst>
            <pc:docMk/>
            <pc:sldMk cId="2170101562" sldId="266"/>
            <ac:spMk id="11" creationId="{6BC377B7-18F1-42AD-A1DD-E1D6A5B27CE9}"/>
          </ac:spMkLst>
        </pc:spChg>
        <pc:spChg chg="add del">
          <ac:chgData name="kate Brunton" userId="d65ca91db3e48890" providerId="LiveId" clId="{A934B1F0-2763-4163-A58C-3407005B74E5}" dt="2022-02-21T19:40:50.285" v="855" actId="26606"/>
          <ac:spMkLst>
            <pc:docMk/>
            <pc:sldMk cId="2170101562" sldId="266"/>
            <ac:spMk id="12" creationId="{B41841A4-7885-47BE-9A2A-B2602CA1A98E}"/>
          </ac:spMkLst>
        </pc:spChg>
        <pc:spChg chg="add">
          <ac:chgData name="kate Brunton" userId="d65ca91db3e48890" providerId="LiveId" clId="{A934B1F0-2763-4163-A58C-3407005B74E5}" dt="2022-02-21T19:40:50.292" v="856" actId="26606"/>
          <ac:spMkLst>
            <pc:docMk/>
            <pc:sldMk cId="2170101562" sldId="266"/>
            <ac:spMk id="14" creationId="{6BC377B7-18F1-42AD-A1DD-E1D6A5B27CE9}"/>
          </ac:spMkLst>
        </pc:spChg>
        <pc:spChg chg="add">
          <ac:chgData name="kate Brunton" userId="d65ca91db3e48890" providerId="LiveId" clId="{A934B1F0-2763-4163-A58C-3407005B74E5}" dt="2022-02-21T19:40:50.292" v="856" actId="26606"/>
          <ac:spMkLst>
            <pc:docMk/>
            <pc:sldMk cId="2170101562" sldId="266"/>
            <ac:spMk id="15" creationId="{D8CD3F60-224B-4A33-8366-65BAA0E6ECD1}"/>
          </ac:spMkLst>
        </pc:spChg>
        <pc:spChg chg="add mod">
          <ac:chgData name="kate Brunton" userId="d65ca91db3e48890" providerId="LiveId" clId="{A934B1F0-2763-4163-A58C-3407005B74E5}" dt="2022-02-21T20:01:44.963" v="1188" actId="313"/>
          <ac:spMkLst>
            <pc:docMk/>
            <pc:sldMk cId="2170101562" sldId="266"/>
            <ac:spMk id="16" creationId="{0E324E68-0006-4EE7-8F24-C56386C69EA9}"/>
          </ac:spMkLst>
        </pc:spChg>
        <pc:spChg chg="add mod">
          <ac:chgData name="kate Brunton" userId="d65ca91db3e48890" providerId="LiveId" clId="{A934B1F0-2763-4163-A58C-3407005B74E5}" dt="2022-02-21T20:01:59.902" v="1190" actId="20577"/>
          <ac:spMkLst>
            <pc:docMk/>
            <pc:sldMk cId="2170101562" sldId="266"/>
            <ac:spMk id="17" creationId="{A351D4BB-397A-440F-81F7-8F738B923E67}"/>
          </ac:spMkLst>
        </pc:spChg>
        <pc:picChg chg="add mod">
          <ac:chgData name="kate Brunton" userId="d65ca91db3e48890" providerId="LiveId" clId="{A934B1F0-2763-4163-A58C-3407005B74E5}" dt="2022-02-21T19:57:51.866" v="960" actId="1076"/>
          <ac:picMkLst>
            <pc:docMk/>
            <pc:sldMk cId="2170101562" sldId="266"/>
            <ac:picMk id="2" creationId="{88EB1436-76E6-4295-A583-73741219CC2A}"/>
          </ac:picMkLst>
        </pc:picChg>
        <pc:picChg chg="add mod">
          <ac:chgData name="kate Brunton" userId="d65ca91db3e48890" providerId="LiveId" clId="{A934B1F0-2763-4163-A58C-3407005B74E5}" dt="2022-02-21T20:02:07.252" v="1192" actId="1076"/>
          <ac:picMkLst>
            <pc:docMk/>
            <pc:sldMk cId="2170101562" sldId="266"/>
            <ac:picMk id="13" creationId="{5599F0AB-DF77-4384-BB9D-EC511FE208B0}"/>
          </ac:picMkLst>
        </pc:picChg>
      </pc:sldChg>
      <pc:sldChg chg="addSp modSp new mod">
        <pc:chgData name="kate Brunton" userId="d65ca91db3e48890" providerId="LiveId" clId="{A934B1F0-2763-4163-A58C-3407005B74E5}" dt="2022-02-21T20:22:46.128" v="2715" actId="20577"/>
        <pc:sldMkLst>
          <pc:docMk/>
          <pc:sldMk cId="133867146" sldId="267"/>
        </pc:sldMkLst>
        <pc:spChg chg="mod">
          <ac:chgData name="kate Brunton" userId="d65ca91db3e48890" providerId="LiveId" clId="{A934B1F0-2763-4163-A58C-3407005B74E5}" dt="2022-02-21T20:21:34.830" v="2530" actId="1076"/>
          <ac:spMkLst>
            <pc:docMk/>
            <pc:sldMk cId="133867146" sldId="267"/>
            <ac:spMk id="2" creationId="{0AA34CB5-7DAA-4472-9459-965FC6250C4B}"/>
          </ac:spMkLst>
        </pc:spChg>
        <pc:spChg chg="add mod">
          <ac:chgData name="kate Brunton" userId="d65ca91db3e48890" providerId="LiveId" clId="{A934B1F0-2763-4163-A58C-3407005B74E5}" dt="2022-02-21T20:17:35.154" v="2148" actId="1076"/>
          <ac:spMkLst>
            <pc:docMk/>
            <pc:sldMk cId="133867146" sldId="267"/>
            <ac:spMk id="3" creationId="{B278670C-82D9-4144-A805-14B64B0E4FFB}"/>
          </ac:spMkLst>
        </pc:spChg>
        <pc:spChg chg="add mod">
          <ac:chgData name="kate Brunton" userId="d65ca91db3e48890" providerId="LiveId" clId="{A934B1F0-2763-4163-A58C-3407005B74E5}" dt="2022-02-21T20:22:46.128" v="2715" actId="20577"/>
          <ac:spMkLst>
            <pc:docMk/>
            <pc:sldMk cId="133867146" sldId="267"/>
            <ac:spMk id="4" creationId="{3F0FDE49-B3AD-44D1-9E95-29C9DBFA7DC1}"/>
          </ac:spMkLst>
        </pc:spChg>
        <pc:picChg chg="add mod">
          <ac:chgData name="kate Brunton" userId="d65ca91db3e48890" providerId="LiveId" clId="{A934B1F0-2763-4163-A58C-3407005B74E5}" dt="2022-02-21T20:22:39.522" v="2698" actId="1076"/>
          <ac:picMkLst>
            <pc:docMk/>
            <pc:sldMk cId="133867146" sldId="267"/>
            <ac:picMk id="1026" creationId="{11234633-D6BA-4E6A-AA23-58DE1A885B87}"/>
          </ac:picMkLst>
        </pc:picChg>
      </pc:sldChg>
      <pc:sldChg chg="modSp new mod">
        <pc:chgData name="kate Brunton" userId="d65ca91db3e48890" providerId="LiveId" clId="{A934B1F0-2763-4163-A58C-3407005B74E5}" dt="2022-02-21T20:24:12.784" v="3015" actId="27636"/>
        <pc:sldMkLst>
          <pc:docMk/>
          <pc:sldMk cId="2392906266" sldId="268"/>
        </pc:sldMkLst>
        <pc:spChg chg="mod">
          <ac:chgData name="kate Brunton" userId="d65ca91db3e48890" providerId="LiveId" clId="{A934B1F0-2763-4163-A58C-3407005B74E5}" dt="2022-02-21T20:21:48.211" v="2549" actId="20577"/>
          <ac:spMkLst>
            <pc:docMk/>
            <pc:sldMk cId="2392906266" sldId="268"/>
            <ac:spMk id="2" creationId="{67C887F6-82F9-41EB-9CFF-195849FFBC3D}"/>
          </ac:spMkLst>
        </pc:spChg>
        <pc:spChg chg="mod">
          <ac:chgData name="kate Brunton" userId="d65ca91db3e48890" providerId="LiveId" clId="{A934B1F0-2763-4163-A58C-3407005B74E5}" dt="2022-02-21T20:24:12.784" v="3015" actId="27636"/>
          <ac:spMkLst>
            <pc:docMk/>
            <pc:sldMk cId="2392906266" sldId="268"/>
            <ac:spMk id="3" creationId="{220257BA-3179-48B9-B839-F28F6B3251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18336-33FD-4205-83C7-1FEB5F2C9CAD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457EE-6B7F-47BD-804F-A4F155CB7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67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2/21/2022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66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6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51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3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76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365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63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1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045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5379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2/21/2022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6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C065985-B430-4820-A410-9FAF50B97C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A10C6E-ADFF-408C-98D9-924044C7C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644" y="4202068"/>
            <a:ext cx="10268712" cy="846223"/>
          </a:xfrm>
        </p:spPr>
        <p:txBody>
          <a:bodyPr anchor="b">
            <a:normAutofit/>
          </a:bodyPr>
          <a:lstStyle/>
          <a:p>
            <a:r>
              <a:rPr lang="en-GB" sz="5400" dirty="0">
                <a:solidFill>
                  <a:srgbClr val="FFFFFF"/>
                </a:solidFill>
              </a:rPr>
              <a:t>WORLD BOOK WEEK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FDC33-0A58-4D78-BBE8-4A952BCA1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1644" y="5545443"/>
            <a:ext cx="10268712" cy="513449"/>
          </a:xfrm>
        </p:spPr>
        <p:txBody>
          <a:bodyPr anchor="t">
            <a:normAutofit/>
          </a:bodyPr>
          <a:lstStyle/>
          <a:p>
            <a:r>
              <a:rPr lang="en-GB" sz="2400" u="sng" dirty="0"/>
              <a:t>Tuesday 22</a:t>
            </a:r>
            <a:r>
              <a:rPr lang="en-GB" sz="2400" u="sng" baseline="30000" dirty="0"/>
              <a:t>nd</a:t>
            </a:r>
            <a:r>
              <a:rPr lang="en-GB" sz="2400" u="sng" dirty="0"/>
              <a:t> February 2022</a:t>
            </a:r>
          </a:p>
        </p:txBody>
      </p:sp>
    </p:spTree>
    <p:extLst>
      <p:ext uri="{BB962C8B-B14F-4D97-AF65-F5344CB8AC3E}">
        <p14:creationId xmlns:p14="http://schemas.microsoft.com/office/powerpoint/2010/main" val="371857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0C065985-B430-4820-A410-9FAF50B97C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10C6E-ADFF-408C-98D9-924044C7C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644" y="477793"/>
            <a:ext cx="10268712" cy="846223"/>
          </a:xfrm>
        </p:spPr>
        <p:txBody>
          <a:bodyPr anchor="b">
            <a:normAutofit/>
          </a:bodyPr>
          <a:lstStyle/>
          <a:p>
            <a:r>
              <a:rPr lang="en-GB" sz="5400" dirty="0">
                <a:solidFill>
                  <a:srgbClr val="FFFFFF"/>
                </a:solidFill>
              </a:rPr>
              <a:t>WORLD BOOK WEEK 2022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F1D0165-2EA2-49CE-918C-92ED49F5E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1990725"/>
            <a:ext cx="10268712" cy="4044315"/>
          </a:xfrm>
        </p:spPr>
        <p:txBody>
          <a:bodyPr/>
          <a:lstStyle/>
          <a:p>
            <a:r>
              <a:rPr lang="en-GB" dirty="0"/>
              <a:t>Learning intentions:</a:t>
            </a:r>
          </a:p>
          <a:p>
            <a:r>
              <a:rPr lang="en-GB" dirty="0">
                <a:solidFill>
                  <a:srgbClr val="FF0000"/>
                </a:solidFill>
              </a:rPr>
              <a:t>LI 4: </a:t>
            </a:r>
            <a:r>
              <a:rPr lang="en-GB" dirty="0"/>
              <a:t>Can I identify themes in texts by the same authors?</a:t>
            </a:r>
          </a:p>
          <a:p>
            <a:r>
              <a:rPr lang="en-GB" dirty="0">
                <a:solidFill>
                  <a:srgbClr val="FF0000"/>
                </a:solidFill>
              </a:rPr>
              <a:t>LI 5/6: </a:t>
            </a:r>
            <a:r>
              <a:rPr lang="en-GB" dirty="0"/>
              <a:t>Can I make links to other books by the same author using evidence from the text? </a:t>
            </a:r>
          </a:p>
        </p:txBody>
      </p:sp>
    </p:spTree>
    <p:extLst>
      <p:ext uri="{BB962C8B-B14F-4D97-AF65-F5344CB8AC3E}">
        <p14:creationId xmlns:p14="http://schemas.microsoft.com/office/powerpoint/2010/main" val="42416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7AD7-5BE9-4E74-9CDF-BFBF215D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week: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1313A4-5075-462E-B02D-841B74FA8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4390" y="2337279"/>
            <a:ext cx="5107581" cy="4267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Remember: </a:t>
            </a:r>
          </a:p>
          <a:p>
            <a:r>
              <a:rPr lang="en-GB" dirty="0"/>
              <a:t>We will be focusing on the following objectives throughout the week: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Identifying authors familiar patterns of language.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Recognising different forms of poetry.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Making links to other books either by the same author or similar in genre, explaining our thinking using evidence from the texts.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comparisons within and across books we are reading.</a:t>
            </a:r>
          </a:p>
          <a:p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882795B-86C5-4A19-9ED7-CCE12A5CF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8" y="2510473"/>
            <a:ext cx="1547812" cy="23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BB2120F-40FD-4FEC-A59B-21FB589CE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1" y="4116951"/>
            <a:ext cx="1547812" cy="23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EAADEE9-DEFF-4CD6-84AE-265BEF67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57" y="1924101"/>
            <a:ext cx="1259205" cy="200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076D4DE-1B04-4272-8A27-744F45A6E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62" y="1954074"/>
            <a:ext cx="1547812" cy="240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4DEEF9-E08F-4651-83E4-E464EAB38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730" y="4116951"/>
            <a:ext cx="1716052" cy="23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72E076C-C13F-4FF6-AE8F-BE2E79F32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778" y="1782950"/>
            <a:ext cx="1547812" cy="23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72BDE3E3-0876-4E91-B083-E785E978E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90" y="3842516"/>
            <a:ext cx="1565922" cy="240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92226EC0-9FC3-4436-A0D5-2CE4562D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5" y="3246626"/>
            <a:ext cx="12382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3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B638F-F524-4611-B497-0E086EAD5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640080"/>
            <a:ext cx="4500737" cy="2194560"/>
          </a:xfrm>
        </p:spPr>
        <p:txBody>
          <a:bodyPr>
            <a:normAutofit/>
          </a:bodyPr>
          <a:lstStyle/>
          <a:p>
            <a:r>
              <a:rPr lang="en-GB" sz="6100"/>
              <a:t>Task 1: VENN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7C472-C092-4A0A-868B-794774326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916936"/>
            <a:ext cx="4500737" cy="3264408"/>
          </a:xfrm>
        </p:spPr>
        <p:txBody>
          <a:bodyPr anchor="t">
            <a:normAutofit/>
          </a:bodyPr>
          <a:lstStyle/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bg1"/>
                </a:solidFill>
              </a:rPr>
              <a:t>Today we will be focusing on texts written by </a:t>
            </a:r>
            <a:r>
              <a:rPr lang="en-GB" sz="1800" u="sng">
                <a:solidFill>
                  <a:schemeClr val="bg1"/>
                </a:solidFill>
              </a:rPr>
              <a:t>Roald Dahl. 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bg1"/>
                </a:solidFill>
              </a:rPr>
              <a:t>Read through the extracts from the texts on your table. 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bg1"/>
                </a:solidFill>
              </a:rPr>
              <a:t>We will go through the features that we can find, using our checklist from yesterday. 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bg1"/>
                </a:solidFill>
              </a:rPr>
              <a:t>As a whole class, write on the flipchart paper the features you can spot.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endParaRPr lang="en-GB" sz="1800">
              <a:solidFill>
                <a:schemeClr val="bg1"/>
              </a:solidFill>
            </a:endParaRP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A3941727-A050-41E8-B7C2-799150851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697" y="1943949"/>
            <a:ext cx="5253402" cy="4485426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5B635A0-1DB9-4DE3-9089-CAA616BE3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33" y="260472"/>
            <a:ext cx="4250729" cy="14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285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7F5367B-B832-4966-9FCC-97C194869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50" y="4260216"/>
            <a:ext cx="10752582" cy="2531109"/>
          </a:xfrm>
        </p:spPr>
        <p:txBody>
          <a:bodyPr>
            <a:normAutofit fontScale="55000" lnSpcReduction="20000"/>
          </a:bodyPr>
          <a:lstStyle/>
          <a:p>
            <a:r>
              <a:rPr lang="en-GB" u="sng" dirty="0"/>
              <a:t>Task </a:t>
            </a:r>
          </a:p>
          <a:p>
            <a:r>
              <a:rPr lang="en-GB" dirty="0"/>
              <a:t>Pick two texts by Roald Dahl out of the extracts. </a:t>
            </a:r>
          </a:p>
          <a:p>
            <a:r>
              <a:rPr lang="en-GB" dirty="0"/>
              <a:t>Label the two extracts on either side of the Venn. </a:t>
            </a:r>
          </a:p>
          <a:p>
            <a:r>
              <a:rPr lang="en-GB" dirty="0"/>
              <a:t>On each side you will put examples on the features which only belong in one of the texts. </a:t>
            </a:r>
          </a:p>
          <a:p>
            <a:r>
              <a:rPr lang="en-GB" dirty="0"/>
              <a:t>In the middle, put the features which you can find in BOTH texts.</a:t>
            </a:r>
          </a:p>
          <a:p>
            <a:r>
              <a:rPr lang="en-GB" dirty="0"/>
              <a:t>Use my example to help!</a:t>
            </a:r>
          </a:p>
        </p:txBody>
      </p:sp>
      <p:pic>
        <p:nvPicPr>
          <p:cNvPr id="8" name="Picture 7" descr="Diagram, venn diagram&#10;&#10;Description automatically generated">
            <a:extLst>
              <a:ext uri="{FF2B5EF4-FFF2-40B4-BE49-F238E27FC236}">
                <a16:creationId xmlns:a16="http://schemas.microsoft.com/office/drawing/2014/main" id="{7777F50C-457C-4F4A-A8A1-74F69A1FC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224155"/>
            <a:ext cx="5648325" cy="38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31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, venn diagram&#10;&#10;Description automatically generated">
            <a:extLst>
              <a:ext uri="{FF2B5EF4-FFF2-40B4-BE49-F238E27FC236}">
                <a16:creationId xmlns:a16="http://schemas.microsoft.com/office/drawing/2014/main" id="{88EB1436-76E6-4295-A583-73741219C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68" y="278248"/>
            <a:ext cx="8813291" cy="63015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7FAE98-BBD2-40C9-85FD-1CE8DAC3C90B}"/>
              </a:ext>
            </a:extLst>
          </p:cNvPr>
          <p:cNvSpPr/>
          <p:nvPr/>
        </p:nvSpPr>
        <p:spPr>
          <a:xfrm>
            <a:off x="3878369" y="490835"/>
            <a:ext cx="93006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Matilda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664C7-9E6F-4D3B-B0C5-70B2ECE39BB2}"/>
              </a:ext>
            </a:extLst>
          </p:cNvPr>
          <p:cNvSpPr/>
          <p:nvPr/>
        </p:nvSpPr>
        <p:spPr>
          <a:xfrm>
            <a:off x="7554290" y="534889"/>
            <a:ext cx="588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BFG</a:t>
            </a:r>
          </a:p>
        </p:txBody>
      </p:sp>
      <p:pic>
        <p:nvPicPr>
          <p:cNvPr id="13" name="Picture 12" descr="Table&#10;&#10;Description automatically generated with low confidence">
            <a:extLst>
              <a:ext uri="{FF2B5EF4-FFF2-40B4-BE49-F238E27FC236}">
                <a16:creationId xmlns:a16="http://schemas.microsoft.com/office/drawing/2014/main" id="{5599F0AB-DF77-4384-BB9D-EC511FE20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053" y="3637375"/>
            <a:ext cx="3446157" cy="2942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DAD1E7-4A20-44AA-9579-F3B7A5511299}"/>
              </a:ext>
            </a:extLst>
          </p:cNvPr>
          <p:cNvSpPr txBox="1"/>
          <p:nvPr/>
        </p:nvSpPr>
        <p:spPr>
          <a:xfrm>
            <a:off x="5676200" y="2312790"/>
            <a:ext cx="13151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Children as a main character – Matilda/</a:t>
            </a:r>
            <a:r>
              <a:rPr lang="en-GB" sz="1200" dirty="0"/>
              <a:t>Sophie</a:t>
            </a:r>
          </a:p>
          <a:p>
            <a:endParaRPr lang="en-GB" sz="1400" dirty="0"/>
          </a:p>
          <a:p>
            <a:r>
              <a:rPr lang="en-GB" sz="1400" dirty="0"/>
              <a:t>Lots of speech</a:t>
            </a:r>
          </a:p>
          <a:p>
            <a:endParaRPr lang="en-GB" sz="1400" dirty="0"/>
          </a:p>
          <a:p>
            <a:r>
              <a:rPr lang="en-GB" sz="1400" dirty="0"/>
              <a:t>Long sentences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324E68-0006-4EE7-8F24-C56386C69EA9}"/>
              </a:ext>
            </a:extLst>
          </p:cNvPr>
          <p:cNvSpPr txBox="1"/>
          <p:nvPr/>
        </p:nvSpPr>
        <p:spPr>
          <a:xfrm>
            <a:off x="7104951" y="1320768"/>
            <a:ext cx="15676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Nonsense words – </a:t>
            </a:r>
            <a:r>
              <a:rPr lang="en-GB" sz="1400" dirty="0" err="1"/>
              <a:t>moocheling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Extra description of the surroundings e.g. ‘shining fiery hot over the wasteland’.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51D4BB-397A-440F-81F7-8F738B923E67}"/>
              </a:ext>
            </a:extLst>
          </p:cNvPr>
          <p:cNvSpPr txBox="1"/>
          <p:nvPr/>
        </p:nvSpPr>
        <p:spPr>
          <a:xfrm>
            <a:off x="3428301" y="1425207"/>
            <a:ext cx="15676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focus on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Nasty characters within the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0647B5-F2CC-45AE-9519-ED911DA88D29}"/>
              </a:ext>
            </a:extLst>
          </p:cNvPr>
          <p:cNvSpPr txBox="1"/>
          <p:nvPr/>
        </p:nvSpPr>
        <p:spPr>
          <a:xfrm>
            <a:off x="2549422" y="5333881"/>
            <a:ext cx="265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other features can you identify which aren’t on the checklist?</a:t>
            </a:r>
          </a:p>
        </p:txBody>
      </p:sp>
    </p:spTree>
    <p:extLst>
      <p:ext uri="{BB962C8B-B14F-4D97-AF65-F5344CB8AC3E}">
        <p14:creationId xmlns:p14="http://schemas.microsoft.com/office/powerpoint/2010/main" val="2170101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34CB5-7DAA-4472-9459-965FC625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317814"/>
            <a:ext cx="10268712" cy="1700784"/>
          </a:xfrm>
        </p:spPr>
        <p:txBody>
          <a:bodyPr/>
          <a:lstStyle/>
          <a:p>
            <a:r>
              <a:rPr lang="en-GB" dirty="0"/>
              <a:t>Task 2: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78670C-82D9-4144-A805-14B64B0E4FFB}"/>
              </a:ext>
            </a:extLst>
          </p:cNvPr>
          <p:cNvSpPr txBox="1"/>
          <p:nvPr/>
        </p:nvSpPr>
        <p:spPr>
          <a:xfrm>
            <a:off x="228600" y="2292869"/>
            <a:ext cx="7277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Once you have finished your </a:t>
            </a:r>
            <a:r>
              <a:rPr lang="en-GB" dirty="0" err="1"/>
              <a:t>venn</a:t>
            </a:r>
            <a:r>
              <a:rPr lang="en-GB" dirty="0"/>
              <a:t>, make sure this is </a:t>
            </a:r>
            <a:r>
              <a:rPr lang="en-GB" u="sng" dirty="0"/>
              <a:t>glued in NEATLY </a:t>
            </a:r>
            <a:r>
              <a:rPr lang="en-GB" dirty="0"/>
              <a:t>into your book under your LI. </a:t>
            </a:r>
          </a:p>
          <a:p>
            <a:endParaRPr lang="en-GB" dirty="0"/>
          </a:p>
          <a:p>
            <a:r>
              <a:rPr lang="en-GB" dirty="0"/>
              <a:t>At the end of the week we will be writing letters to our authors, and part of what we’ll include are our likes/dislikes about their writing. </a:t>
            </a:r>
          </a:p>
          <a:p>
            <a:endParaRPr lang="en-GB" dirty="0"/>
          </a:p>
          <a:p>
            <a:r>
              <a:rPr lang="en-GB" dirty="0"/>
              <a:t>To help with this, your task 2 is to write a paragraph about your opinions on some of the texts we have read so far. </a:t>
            </a:r>
          </a:p>
          <a:p>
            <a:endParaRPr lang="en-GB" dirty="0"/>
          </a:p>
          <a:p>
            <a:r>
              <a:rPr lang="en-GB" dirty="0"/>
              <a:t>Use the list to help you.</a:t>
            </a:r>
          </a:p>
          <a:p>
            <a:endParaRPr lang="en-GB" dirty="0"/>
          </a:p>
          <a:p>
            <a:r>
              <a:rPr lang="en-GB" dirty="0"/>
              <a:t>Remember – you MUST support your answer with EVIDENCE from the text!</a:t>
            </a:r>
          </a:p>
          <a:p>
            <a:r>
              <a:rPr lang="en-GB" dirty="0">
                <a:solidFill>
                  <a:srgbClr val="FF0000"/>
                </a:solidFill>
              </a:rPr>
              <a:t>Example: One thing I particularly enjoy in the BFG is where Roald Dahl uses nonsense words to be humorous/funny, such as ‘</a:t>
            </a:r>
            <a:r>
              <a:rPr lang="en-GB" dirty="0" err="1">
                <a:solidFill>
                  <a:srgbClr val="FF0000"/>
                </a:solidFill>
              </a:rPr>
              <a:t>footcheling</a:t>
            </a:r>
            <a:r>
              <a:rPr lang="en-GB" dirty="0">
                <a:solidFill>
                  <a:srgbClr val="FF0000"/>
                </a:solidFill>
              </a:rPr>
              <a:t>’.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FDE49-B3AD-44D1-9E95-29C9DBFA7DC1}"/>
              </a:ext>
            </a:extLst>
          </p:cNvPr>
          <p:cNvSpPr txBox="1"/>
          <p:nvPr/>
        </p:nvSpPr>
        <p:spPr>
          <a:xfrm>
            <a:off x="8134350" y="153859"/>
            <a:ext cx="3714750" cy="5940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/>
              <a:t>In your paragraph, include: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Examples of things you like about Roald Dahl’s writing. 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Your favourite parts of the texts we have read (make sure you name the book). 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One thing you don’t like (if there is nothing, don’t include this part!) and explain why. 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Which age group you think would enjoy his texts the most, and WHY.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Something you think makes Roald Dahl’s books </a:t>
            </a:r>
            <a:r>
              <a:rPr lang="en-GB" sz="2000" i="1" dirty="0"/>
              <a:t>different.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234633-D6BA-4E6A-AA23-58DE1A88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50" y="153859"/>
            <a:ext cx="2144649" cy="193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67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887F6-82F9-41EB-9CFF-195849FFB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Sentence starters: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257BA-3179-48B9-B839-F28F6B325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10268712" cy="395243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Something I specifically enjoy within Roald Dahl’s books are…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Another feature I like is…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 my opinion, what makes Roald Dahl’s books stand out is… because…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 feel that his books would be best for children aged… and I think this because…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Although he is a brilliant author, one thing I don’t like about ______ is… for the reason that…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906266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574</Words>
  <Application>Microsoft Office PowerPoint</Application>
  <PresentationFormat>Widescreen</PresentationFormat>
  <Paragraphs>69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Franklin Gothic Demi Cond</vt:lpstr>
      <vt:lpstr>Franklin Gothic Medium</vt:lpstr>
      <vt:lpstr>Wingdings</vt:lpstr>
      <vt:lpstr>JuxtaposeVTI</vt:lpstr>
      <vt:lpstr>WORLD BOOK WEEK 2022</vt:lpstr>
      <vt:lpstr>WORLD BOOK WEEK 2022</vt:lpstr>
      <vt:lpstr>This week:</vt:lpstr>
      <vt:lpstr>Task 1: VENN DIAGRAM</vt:lpstr>
      <vt:lpstr>PowerPoint Presentation</vt:lpstr>
      <vt:lpstr>PowerPoint Presentation</vt:lpstr>
      <vt:lpstr>Task 2:</vt:lpstr>
      <vt:lpstr>Sentence starters: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BOOK WEEK 2022</dc:title>
  <dc:creator>kate Brunton</dc:creator>
  <cp:lastModifiedBy>kate Brunton</cp:lastModifiedBy>
  <cp:revision>2</cp:revision>
  <dcterms:created xsi:type="dcterms:W3CDTF">2022-02-20T18:23:09Z</dcterms:created>
  <dcterms:modified xsi:type="dcterms:W3CDTF">2022-02-21T20:24:15Z</dcterms:modified>
</cp:coreProperties>
</file>