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9/20/2020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8364" y="802299"/>
            <a:ext cx="8035636" cy="2541431"/>
          </a:xfrm>
        </p:spPr>
        <p:txBody>
          <a:bodyPr>
            <a:normAutofit/>
          </a:bodyPr>
          <a:lstStyle/>
          <a:p>
            <a:r>
              <a:rPr lang="en-GB" sz="4800" dirty="0"/>
              <a:t>Can I find 1, 10, 100 more or less?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Monday 21.9.20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94875C-9D56-4B49-80C8-42E27F531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542" y="951576"/>
            <a:ext cx="7361668" cy="18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/>
              <a:t>Focus task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350035-0A39-48E0-95BF-BA13BCFFBBCB}"/>
              </a:ext>
            </a:extLst>
          </p:cNvPr>
          <p:cNvSpPr txBox="1"/>
          <p:nvPr/>
        </p:nvSpPr>
        <p:spPr>
          <a:xfrm>
            <a:off x="886691" y="5495636"/>
            <a:ext cx="52832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 less than 65 is ______________</a:t>
            </a:r>
          </a:p>
          <a:p>
            <a:r>
              <a:rPr lang="en-GB" dirty="0">
                <a:latin typeface="XCCW Joined 1a" panose="03050602040000000000" pitchFamily="66" charset="0"/>
              </a:rPr>
              <a:t>10 less than 65 is _____________</a:t>
            </a:r>
          </a:p>
          <a:p>
            <a:r>
              <a:rPr lang="en-GB" dirty="0">
                <a:latin typeface="XCCW Joined 1a" panose="03050602040000000000" pitchFamily="66" charset="0"/>
              </a:rPr>
              <a:t>1 more than 65 is _______________</a:t>
            </a:r>
          </a:p>
          <a:p>
            <a:r>
              <a:rPr lang="en-GB" dirty="0">
                <a:latin typeface="XCCW Joined 1a" panose="03050602040000000000" pitchFamily="66" charset="0"/>
              </a:rPr>
              <a:t>10 more than 65 is _______________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9C6A2-F41F-43D0-9445-9A14BA120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0393"/>
            <a:ext cx="9144000" cy="36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– do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43E3F-E0D8-41A2-9401-1A34F28C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How can we find 1, 10, or 100 more or less than this number? </a:t>
            </a:r>
          </a:p>
          <a:p>
            <a:pPr marL="0" indent="0">
              <a:buNone/>
            </a:pPr>
            <a:r>
              <a:rPr lang="en-GB" dirty="0"/>
              <a:t>Use counters or base 10 to show me the answers.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Which column changes?</a:t>
            </a:r>
          </a:p>
          <a:p>
            <a:pPr marL="0" indent="0">
              <a:buNone/>
            </a:pPr>
            <a:r>
              <a:rPr lang="en-GB" dirty="0"/>
              <a:t>Can more than 1 column change?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do: </a:t>
            </a:r>
          </a:p>
        </p:txBody>
      </p:sp>
      <p:sp>
        <p:nvSpPr>
          <p:cNvPr id="5" name="Google Shape;184;p17">
            <a:extLst>
              <a:ext uri="{FF2B5EF4-FFF2-40B4-BE49-F238E27FC236}">
                <a16:creationId xmlns:a16="http://schemas.microsoft.com/office/drawing/2014/main" id="{F606E498-34D3-4F3D-8316-D569212134D5}"/>
              </a:ext>
            </a:extLst>
          </p:cNvPr>
          <p:cNvSpPr/>
          <p:nvPr/>
        </p:nvSpPr>
        <p:spPr>
          <a:xfrm>
            <a:off x="3493500" y="3225234"/>
            <a:ext cx="2157000" cy="12357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234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9E47074-B6ED-4610-AC56-2D5AEA9ED8E8}"/>
              </a:ext>
            </a:extLst>
          </p:cNvPr>
          <p:cNvSpPr/>
          <p:nvPr/>
        </p:nvSpPr>
        <p:spPr>
          <a:xfrm>
            <a:off x="840509" y="6003636"/>
            <a:ext cx="1560946" cy="785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550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B4B074-26E4-4124-B695-8FD72B9EDC9C}"/>
              </a:ext>
            </a:extLst>
          </p:cNvPr>
          <p:cNvSpPr/>
          <p:nvPr/>
        </p:nvSpPr>
        <p:spPr>
          <a:xfrm>
            <a:off x="2668733" y="5978381"/>
            <a:ext cx="1560946" cy="785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684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DE3EBB-443B-4F91-A6ED-15E3598FF653}"/>
              </a:ext>
            </a:extLst>
          </p:cNvPr>
          <p:cNvSpPr/>
          <p:nvPr/>
        </p:nvSpPr>
        <p:spPr>
          <a:xfrm>
            <a:off x="4496957" y="5953126"/>
            <a:ext cx="1560946" cy="785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207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02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- variation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56BDF8-EA59-4E9A-89E1-6739B84DC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92219"/>
            <a:ext cx="8176802" cy="3472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83F802-E16A-4186-AE3A-6EDDEC6DAB3A}"/>
              </a:ext>
            </a:extLst>
          </p:cNvPr>
          <p:cNvSpPr txBox="1"/>
          <p:nvPr/>
        </p:nvSpPr>
        <p:spPr>
          <a:xfrm>
            <a:off x="166255" y="3131127"/>
            <a:ext cx="137621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I do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6B452F-BA02-40FF-B470-C984CEEFE910}"/>
              </a:ext>
            </a:extLst>
          </p:cNvPr>
          <p:cNvSpPr txBox="1"/>
          <p:nvPr/>
        </p:nvSpPr>
        <p:spPr>
          <a:xfrm>
            <a:off x="69273" y="4571565"/>
            <a:ext cx="111298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We do </a:t>
            </a:r>
          </a:p>
        </p:txBody>
      </p:sp>
    </p:spTree>
    <p:extLst>
      <p:ext uri="{BB962C8B-B14F-4D97-AF65-F5344CB8AC3E}">
        <p14:creationId xmlns:p14="http://schemas.microsoft.com/office/powerpoint/2010/main" val="9963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Fluency - variation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4008C4-D255-4236-A582-BDEECF9F4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 do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300FB8-7376-45A1-916C-62D2B5D18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81" y="2354169"/>
            <a:ext cx="2397847" cy="17723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23C8CF-C785-46BE-989E-AB683636790B}"/>
              </a:ext>
            </a:extLst>
          </p:cNvPr>
          <p:cNvSpPr txBox="1"/>
          <p:nvPr/>
        </p:nvSpPr>
        <p:spPr>
          <a:xfrm>
            <a:off x="1385455" y="4230254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10 more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3E755-A61B-4333-A9C4-79720FA56AF9}"/>
              </a:ext>
            </a:extLst>
          </p:cNvPr>
          <p:cNvSpPr txBox="1"/>
          <p:nvPr/>
        </p:nvSpPr>
        <p:spPr>
          <a:xfrm>
            <a:off x="6811818" y="4261426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10 less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33F1E6-E9AE-4E3E-B895-37F9A6301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8075" y="2375216"/>
            <a:ext cx="2327275" cy="17302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B91F88D-949C-432C-9C1D-440891D399A2}"/>
              </a:ext>
            </a:extLst>
          </p:cNvPr>
          <p:cNvSpPr/>
          <p:nvPr/>
        </p:nvSpPr>
        <p:spPr>
          <a:xfrm>
            <a:off x="3759200" y="2669308"/>
            <a:ext cx="1985818" cy="1182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6C9A50-5A70-484F-AB7F-783AD7D223D7}"/>
              </a:ext>
            </a:extLst>
          </p:cNvPr>
          <p:cNvSpPr txBox="1"/>
          <p:nvPr/>
        </p:nvSpPr>
        <p:spPr>
          <a:xfrm>
            <a:off x="1316182" y="6304733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100 more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425691-2906-4A3B-A9B1-63C841C2DB8A}"/>
              </a:ext>
            </a:extLst>
          </p:cNvPr>
          <p:cNvSpPr txBox="1"/>
          <p:nvPr/>
        </p:nvSpPr>
        <p:spPr>
          <a:xfrm>
            <a:off x="6742545" y="6335905"/>
            <a:ext cx="1450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100 less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30EE388-724A-4849-B37B-9764518746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275" y="4703350"/>
            <a:ext cx="1450109" cy="160012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175A766-56B2-4CD8-AFA2-956D5D8C833E}"/>
              </a:ext>
            </a:extLst>
          </p:cNvPr>
          <p:cNvSpPr/>
          <p:nvPr/>
        </p:nvSpPr>
        <p:spPr>
          <a:xfrm>
            <a:off x="3759200" y="5074179"/>
            <a:ext cx="1985818" cy="118225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53E069D-E890-417D-8F68-457F8A15DC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5638" y="4731877"/>
            <a:ext cx="1327872" cy="160107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002E69-98D9-4DDB-8DE1-D3B7716486E4}"/>
              </a:ext>
            </a:extLst>
          </p:cNvPr>
          <p:cNvCxnSpPr/>
          <p:nvPr/>
        </p:nvCxnSpPr>
        <p:spPr>
          <a:xfrm>
            <a:off x="0" y="459958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C84B3-4868-47AD-8F9F-EAF80BC0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 –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C4033-7306-491F-9813-C70C3E29E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Sophie says, “I add 100, subtract 10, add 1 and subtract 100. My number is 315.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number did Sophie start with?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Holly thinks 10 more than Sophie’s number is 415. Is she correct?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2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F0996-F45B-49C7-B072-6E0AC5C7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 – you do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48E4B7-D737-4E0D-8E97-D571CE0C1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720707"/>
            <a:ext cx="4754273" cy="371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71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FF2298-D610-48F5-8347-F660ACDE9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3565" y="1826417"/>
            <a:ext cx="4690196" cy="3712587"/>
          </a:xfrm>
          <a:prstGeom prst="rect">
            <a:avLst/>
          </a:prstGeom>
        </p:spPr>
      </p:pic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348" y="75406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9822A-95F7-4E83-B4BF-0B39AB20FE84}"/>
              </a:ext>
            </a:extLst>
          </p:cNvPr>
          <p:cNvSpPr txBox="1"/>
          <p:nvPr/>
        </p:nvSpPr>
        <p:spPr>
          <a:xfrm>
            <a:off x="886691" y="5735782"/>
            <a:ext cx="544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Show me all the possibilities</a:t>
            </a:r>
          </a:p>
        </p:txBody>
      </p:sp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71</TotalTime>
  <Words>169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XCCW Joined 1a</vt:lpstr>
      <vt:lpstr>school</vt:lpstr>
      <vt:lpstr>Can I find 1, 10, 100 more or less?</vt:lpstr>
      <vt:lpstr>PowerPoint Presentation</vt:lpstr>
      <vt:lpstr>Focus task</vt:lpstr>
      <vt:lpstr>Fluency – do and talk</vt:lpstr>
      <vt:lpstr>Fluency - variation </vt:lpstr>
      <vt:lpstr>Fluency - variation </vt:lpstr>
      <vt:lpstr>Reasoning – we do</vt:lpstr>
      <vt:lpstr>Reasoning – you do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8</cp:revision>
  <dcterms:created xsi:type="dcterms:W3CDTF">2020-09-20T11:46:55Z</dcterms:created>
  <dcterms:modified xsi:type="dcterms:W3CDTF">2020-09-20T15:40:43Z</dcterms:modified>
</cp:coreProperties>
</file>