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7" r:id="rId2"/>
    <p:sldId id="283" r:id="rId3"/>
    <p:sldId id="284" r:id="rId4"/>
    <p:sldId id="285" r:id="rId5"/>
    <p:sldId id="282" r:id="rId6"/>
    <p:sldId id="296" r:id="rId7"/>
    <p:sldId id="297" r:id="rId8"/>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55DE41-E1F0-418D-B334-64FECED0C86D}" v="5" dt="2020-10-04T18:33:17.6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86" autoAdjust="0"/>
    <p:restoredTop sz="94660"/>
  </p:normalViewPr>
  <p:slideViewPr>
    <p:cSldViewPr snapToGrid="0">
      <p:cViewPr>
        <p:scale>
          <a:sx n="110" d="100"/>
          <a:sy n="110" d="100"/>
        </p:scale>
        <p:origin x="-1200" y="-13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28" Type="http://schemas.microsoft.com/office/2015/10/relationships/revisionInfo" Target="revisionInfo.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loe Turton" userId="S::cturton@ryeprimary.co.uk::0a4cb2ef-7001-487c-96b3-7d1e2080939c" providerId="AD" clId="Web-{5A55DE41-E1F0-418D-B334-64FECED0C86D}"/>
    <pc:docChg chg="modSld">
      <pc:chgData name="Chloe Turton" userId="S::cturton@ryeprimary.co.uk::0a4cb2ef-7001-487c-96b3-7d1e2080939c" providerId="AD" clId="Web-{5A55DE41-E1F0-418D-B334-64FECED0C86D}" dt="2020-10-04T18:33:17.626" v="4" actId="20577"/>
      <pc:docMkLst>
        <pc:docMk/>
      </pc:docMkLst>
      <pc:sldChg chg="modSp">
        <pc:chgData name="Chloe Turton" userId="S::cturton@ryeprimary.co.uk::0a4cb2ef-7001-487c-96b3-7d1e2080939c" providerId="AD" clId="Web-{5A55DE41-E1F0-418D-B334-64FECED0C86D}" dt="2020-10-04T18:33:13.922" v="2" actId="20577"/>
        <pc:sldMkLst>
          <pc:docMk/>
          <pc:sldMk cId="3110109368" sldId="285"/>
        </pc:sldMkLst>
        <pc:spChg chg="mod">
          <ac:chgData name="Chloe Turton" userId="S::cturton@ryeprimary.co.uk::0a4cb2ef-7001-487c-96b3-7d1e2080939c" providerId="AD" clId="Web-{5A55DE41-E1F0-418D-B334-64FECED0C86D}" dt="2020-10-04T18:33:13.922" v="2" actId="20577"/>
          <ac:spMkLst>
            <pc:docMk/>
            <pc:sldMk cId="3110109368" sldId="285"/>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57199" y="1371600"/>
            <a:ext cx="89154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9B5F0B14-95E4-4CBA-9EB2-A415615E8188}" type="datetimeFigureOut">
              <a:rPr lang="en-GB" smtClean="0"/>
              <a:t>05/10/2020</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72FE56C5-DD20-403A-9714-D30CE0EDCDAF}" type="slidenum">
              <a:rPr lang="en-GB" smtClean="0"/>
              <a:t>‹#›</a:t>
            </a:fld>
            <a:endParaRPr lang="en-GB"/>
          </a:p>
        </p:txBody>
      </p:sp>
      <p:sp>
        <p:nvSpPr>
          <p:cNvPr id="9" name="Subtitle 8"/>
          <p:cNvSpPr>
            <a:spLocks noGrp="1"/>
          </p:cNvSpPr>
          <p:nvPr>
            <p:ph type="subTitle" idx="1"/>
          </p:nvPr>
        </p:nvSpPr>
        <p:spPr>
          <a:xfrm>
            <a:off x="1485900" y="3331698"/>
            <a:ext cx="69342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5F0B14-95E4-4CBA-9EB2-A415615E8188}" type="datetimeFigureOut">
              <a:rPr lang="en-GB" smtClean="0"/>
              <a:t>05/10/2020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FE56C5-DD20-403A-9714-D30CE0EDCDA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5F0B14-95E4-4CBA-9EB2-A415615E8188}" type="datetimeFigureOut">
              <a:rPr lang="en-GB" smtClean="0"/>
              <a:t>05/10/2020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FE56C5-DD20-403A-9714-D30CE0EDCDA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5F0B14-95E4-4CBA-9EB2-A415615E8188}" type="datetimeFigureOut">
              <a:rPr lang="en-GB" smtClean="0"/>
              <a:t>05/10/2020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FE56C5-DD20-403A-9714-D30CE0EDCDAF}"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0" y="609600"/>
            <a:ext cx="767715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733550" y="2507786"/>
            <a:ext cx="767715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B5F0B14-95E4-4CBA-9EB2-A415615E8188}" type="datetimeFigureOut">
              <a:rPr lang="en-GB" smtClean="0"/>
              <a:t>05/10/2020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585200" y="6416676"/>
            <a:ext cx="825500" cy="365125"/>
          </a:xfrm>
        </p:spPr>
        <p:txBody>
          <a:bodyPr/>
          <a:lstStyle/>
          <a:p>
            <a:fld id="{72FE56C5-DD20-403A-9714-D30CE0EDCDAF}"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035550" y="1600201"/>
            <a:ext cx="437515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B5F0B14-95E4-4CBA-9EB2-A415615E8188}" type="datetimeFigureOut">
              <a:rPr lang="en-GB" smtClean="0"/>
              <a:t>05/10/2020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FE56C5-DD20-403A-9714-D30CE0EDCDA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89154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95300" y="1535113"/>
            <a:ext cx="4376870"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32111" y="1535113"/>
            <a:ext cx="4378590"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2362201"/>
            <a:ext cx="4376870"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32111" y="2362201"/>
            <a:ext cx="4378590"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B5F0B14-95E4-4CBA-9EB2-A415615E8188}" type="datetimeFigureOut">
              <a:rPr lang="en-GB" smtClean="0"/>
              <a:t>05/10/2020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FE56C5-DD20-403A-9714-D30CE0EDCDAF}"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B5F0B14-95E4-4CBA-9EB2-A415615E8188}" type="datetimeFigureOut">
              <a:rPr lang="en-GB" smtClean="0"/>
              <a:t>05/10/2020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FE56C5-DD20-403A-9714-D30CE0EDCDA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F0B14-95E4-4CBA-9EB2-A415615E8188}" type="datetimeFigureOut">
              <a:rPr lang="en-GB" smtClean="0"/>
              <a:t>05/10/2020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FE56C5-DD20-403A-9714-D30CE0EDCDA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95300" y="1524001"/>
            <a:ext cx="3259006"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872971" y="273051"/>
            <a:ext cx="5537729"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B5F0B14-95E4-4CBA-9EB2-A415615E8188}" type="datetimeFigureOut">
              <a:rPr lang="en-GB" smtClean="0"/>
              <a:t>05/10/2020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FE56C5-DD20-403A-9714-D30CE0EDCDAF}"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59436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981200" y="1831975"/>
            <a:ext cx="59436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981200" y="1166787"/>
            <a:ext cx="59436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B5F0B14-95E4-4CBA-9EB2-A415615E8188}" type="datetimeFigureOut">
              <a:rPr lang="en-GB" smtClean="0"/>
              <a:t>05/10/2020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FE56C5-DD20-403A-9714-D30CE0EDCDAF}"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95300" y="274638"/>
            <a:ext cx="89154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a:t>Click to edit Master title style</a:t>
            </a:r>
          </a:p>
        </p:txBody>
      </p:sp>
      <p:sp>
        <p:nvSpPr>
          <p:cNvPr id="13" name="Text Placeholder 12"/>
          <p:cNvSpPr>
            <a:spLocks noGrp="1"/>
          </p:cNvSpPr>
          <p:nvPr>
            <p:ph type="body" idx="1"/>
          </p:nvPr>
        </p:nvSpPr>
        <p:spPr>
          <a:xfrm>
            <a:off x="495300" y="1600200"/>
            <a:ext cx="8915400" cy="470916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495300" y="6416676"/>
            <a:ext cx="23114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B5F0B14-95E4-4CBA-9EB2-A415615E8188}" type="datetimeFigureOut">
              <a:rPr lang="en-GB" smtClean="0"/>
              <a:t>05/10/2020</a:t>
            </a:fld>
            <a:endParaRPr lang="en-GB"/>
          </a:p>
        </p:txBody>
      </p:sp>
      <p:sp>
        <p:nvSpPr>
          <p:cNvPr id="3" name="Footer Placeholder 2"/>
          <p:cNvSpPr>
            <a:spLocks noGrp="1"/>
          </p:cNvSpPr>
          <p:nvPr>
            <p:ph type="ftr" sz="quarter" idx="3"/>
          </p:nvPr>
        </p:nvSpPr>
        <p:spPr>
          <a:xfrm>
            <a:off x="3384550" y="6416676"/>
            <a:ext cx="31369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8585200" y="6416676"/>
            <a:ext cx="8255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FE56C5-DD20-403A-9714-D30CE0EDCDAF}"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solidFill>
            <a:schemeClr val="accent1"/>
          </a:solidFill>
          <a:effectLst/>
          <a:latin typeface="XCCW Joined 1a" pitchFamily="66" charset="0"/>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XCCW Joined 1a" pitchFamily="66" charset="0"/>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XCCW Joined 1a" pitchFamily="66" charset="0"/>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XCCW Joined 1a" pitchFamily="66" charset="0"/>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XCCW Joined 1a" pitchFamily="66" charset="0"/>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XCCW Joined 1a" pitchFamily="66" charset="0"/>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Biographies</a:t>
            </a:r>
          </a:p>
        </p:txBody>
      </p:sp>
      <p:sp>
        <p:nvSpPr>
          <p:cNvPr id="3" name="Content Placeholder 2"/>
          <p:cNvSpPr>
            <a:spLocks noGrp="1"/>
          </p:cNvSpPr>
          <p:nvPr>
            <p:ph idx="1"/>
          </p:nvPr>
        </p:nvSpPr>
        <p:spPr/>
        <p:txBody>
          <a:bodyPr/>
          <a:lstStyle/>
          <a:p>
            <a:r>
              <a:rPr lang="en-GB" dirty="0"/>
              <a:t>A biography is a non-fiction text about a person’s life. It only contains facts. </a:t>
            </a:r>
          </a:p>
          <a:p>
            <a:r>
              <a:rPr lang="en-GB" dirty="0"/>
              <a:t>Over the next few weeks we are going to learn to write a biography. </a:t>
            </a:r>
          </a:p>
          <a:p>
            <a:r>
              <a:rPr lang="en-GB" dirty="0"/>
              <a:t>You will then write a biography about William the Conqueror. </a:t>
            </a:r>
          </a:p>
        </p:txBody>
      </p:sp>
    </p:spTree>
    <p:extLst>
      <p:ext uri="{BB962C8B-B14F-4D97-AF65-F5344CB8AC3E}">
        <p14:creationId xmlns:p14="http://schemas.microsoft.com/office/powerpoint/2010/main" val="24326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40019F9-3EB4-3F45-86E7-9517A77F2862}"/>
              </a:ext>
            </a:extLst>
          </p:cNvPr>
          <p:cNvSpPr/>
          <p:nvPr/>
        </p:nvSpPr>
        <p:spPr>
          <a:xfrm>
            <a:off x="1" y="0"/>
            <a:ext cx="9906000" cy="6494085"/>
          </a:xfrm>
          <a:prstGeom prst="rect">
            <a:avLst/>
          </a:prstGeom>
        </p:spPr>
        <p:txBody>
          <a:bodyPr wrap="square">
            <a:spAutoFit/>
          </a:bodyPr>
          <a:lstStyle/>
          <a:p>
            <a:pPr algn="ctr"/>
            <a:r>
              <a:rPr lang="en-GB" sz="2800" b="1" dirty="0">
                <a:solidFill>
                  <a:srgbClr val="EF7F0A"/>
                </a:solidFill>
                <a:latin typeface="VisbyCF"/>
              </a:rPr>
              <a:t>A Sporting Biography </a:t>
            </a:r>
            <a:endParaRPr lang="en-GB" sz="1200" dirty="0"/>
          </a:p>
          <a:p>
            <a:pPr algn="ctr"/>
            <a:r>
              <a:rPr lang="en-GB" dirty="0">
                <a:solidFill>
                  <a:srgbClr val="000002"/>
                </a:solidFill>
                <a:latin typeface="VisbyCF"/>
              </a:rPr>
              <a:t>Wilma Rudolph 1940-1994 </a:t>
            </a:r>
          </a:p>
          <a:p>
            <a:pPr algn="ctr"/>
            <a:endParaRPr lang="en-GB" dirty="0"/>
          </a:p>
          <a:p>
            <a:pPr algn="ctr"/>
            <a:r>
              <a:rPr lang="en-GB" dirty="0">
                <a:solidFill>
                  <a:srgbClr val="000002"/>
                </a:solidFill>
                <a:latin typeface="VisbyCF"/>
              </a:rPr>
              <a:t>Resilient, Rapid Runner </a:t>
            </a:r>
          </a:p>
          <a:p>
            <a:pPr algn="ctr"/>
            <a:endParaRPr lang="en-GB" dirty="0"/>
          </a:p>
          <a:p>
            <a:pPr algn="ctr"/>
            <a:r>
              <a:rPr lang="en-GB" sz="1600" dirty="0">
                <a:solidFill>
                  <a:srgbClr val="000002"/>
                </a:solidFill>
                <a:latin typeface="VisbyCF"/>
              </a:rPr>
              <a:t>Can you imagine being paralysed then going on to win an Olympic medal?</a:t>
            </a:r>
          </a:p>
          <a:p>
            <a:pPr algn="ctr"/>
            <a:r>
              <a:rPr lang="en-GB" sz="1600" dirty="0">
                <a:solidFill>
                  <a:srgbClr val="000002"/>
                </a:solidFill>
                <a:latin typeface="VisbyCF"/>
              </a:rPr>
              <a:t> </a:t>
            </a:r>
            <a:endParaRPr lang="en-GB" sz="1600" dirty="0"/>
          </a:p>
          <a:p>
            <a:pPr algn="ctr"/>
            <a:r>
              <a:rPr lang="en-GB" sz="1600" dirty="0">
                <a:solidFill>
                  <a:srgbClr val="000002"/>
                </a:solidFill>
                <a:latin typeface="VisbyCF"/>
              </a:rPr>
              <a:t>Wilma is one of America’s most famous sprinters. When she was growing up she contracted polio and had to wear a metal leg brace when she was four because the disease paralysed her left leg. Once she started physical therapy she was walking without a brace by the age of twelve and was as free as a bird soaring across the sky. In school, Wilma was teased for being different, this made her unhappy. By the age of thirteen, she was running faster than all of the boys and girls in her class, this made her heart fly. During school, Wilma was starting to get noticed for her speed and strength. As Wilma grew up, she began to break into the Olympic scene and won her first medal in 1956 in Melbourne, Australia. Wilma, most noticeably, went on to win three golds in 1960 in Rome. Wilma’s legacy that she left behind her for other children was The Wilma Rudolph Foundation to support young athletes during their careers. Her message we can feel through how she lived her life is, everyone is equal and should have equal access to the same opportunities. </a:t>
            </a:r>
          </a:p>
          <a:p>
            <a:pPr algn="ctr"/>
            <a:endParaRPr lang="en-GB" sz="1600" dirty="0"/>
          </a:p>
          <a:p>
            <a:pPr algn="ctr"/>
            <a:r>
              <a:rPr lang="en-GB" sz="1600" dirty="0">
                <a:solidFill>
                  <a:srgbClr val="000002"/>
                </a:solidFill>
                <a:latin typeface="VisbyCF"/>
              </a:rPr>
              <a:t>Wilma Rudolph campaigned for equality on civil rights. </a:t>
            </a:r>
          </a:p>
          <a:p>
            <a:pPr algn="ctr"/>
            <a:endParaRPr lang="en-GB" sz="1600" dirty="0"/>
          </a:p>
          <a:p>
            <a:pPr algn="ctr"/>
            <a:r>
              <a:rPr lang="en-GB" sz="1600" dirty="0">
                <a:solidFill>
                  <a:srgbClr val="000002"/>
                </a:solidFill>
                <a:latin typeface="VisbyCF"/>
              </a:rPr>
              <a:t>Wilma was one brave voice that showed others you can make a difference if you speak up. </a:t>
            </a:r>
          </a:p>
          <a:p>
            <a:pPr algn="ctr"/>
            <a:endParaRPr lang="en-GB" sz="1600" dirty="0"/>
          </a:p>
          <a:p>
            <a:pPr algn="ctr"/>
            <a:r>
              <a:rPr lang="en-GB" sz="1600" dirty="0">
                <a:solidFill>
                  <a:srgbClr val="000002"/>
                </a:solidFill>
                <a:latin typeface="VisbyCF"/>
              </a:rPr>
              <a:t>Wilma fought against segregation in her home of Clarksville, Tennessee</a:t>
            </a:r>
            <a:r>
              <a:rPr lang="en-GB" dirty="0">
                <a:solidFill>
                  <a:srgbClr val="000002"/>
                </a:solidFill>
                <a:latin typeface="VisbyCF"/>
              </a:rPr>
              <a:t>. </a:t>
            </a:r>
            <a:endParaRPr lang="en-GB" dirty="0">
              <a:effectLst/>
            </a:endParaRPr>
          </a:p>
        </p:txBody>
      </p:sp>
    </p:spTree>
    <p:extLst>
      <p:ext uri="{BB962C8B-B14F-4D97-AF65-F5344CB8AC3E}">
        <p14:creationId xmlns:p14="http://schemas.microsoft.com/office/powerpoint/2010/main" val="2279611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xmlns="" id="{F5514C87-F38F-7543-9D1A-1FCBB4A773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93" y="207818"/>
            <a:ext cx="5539204" cy="6442364"/>
          </a:xfrm>
          <a:prstGeom prst="rect">
            <a:avLst/>
          </a:prstGeom>
        </p:spPr>
      </p:pic>
      <p:sp>
        <p:nvSpPr>
          <p:cNvPr id="9" name="TextBox 8"/>
          <p:cNvSpPr txBox="1"/>
          <p:nvPr/>
        </p:nvSpPr>
        <p:spPr>
          <a:xfrm>
            <a:off x="6211019" y="207818"/>
            <a:ext cx="3510951" cy="3416320"/>
          </a:xfrm>
          <a:prstGeom prst="rect">
            <a:avLst/>
          </a:prstGeom>
          <a:noFill/>
        </p:spPr>
        <p:txBody>
          <a:bodyPr wrap="square" rtlCol="0">
            <a:spAutoFit/>
          </a:bodyPr>
          <a:lstStyle/>
          <a:p>
            <a:r>
              <a:rPr lang="en-GB" dirty="0">
                <a:latin typeface="XCCW Joined 1a" pitchFamily="66" charset="0"/>
              </a:rPr>
              <a:t>Find the shape</a:t>
            </a:r>
          </a:p>
          <a:p>
            <a:endParaRPr lang="en-GB" dirty="0">
              <a:latin typeface="XCCW Joined 1a" pitchFamily="66" charset="0"/>
            </a:endParaRPr>
          </a:p>
          <a:p>
            <a:r>
              <a:rPr lang="en-GB" dirty="0">
                <a:latin typeface="XCCW Joined 1a" pitchFamily="66" charset="0"/>
              </a:rPr>
              <a:t>Your job is to match these pictures with the purpose of the sentences or paragraphs in the text.</a:t>
            </a:r>
          </a:p>
          <a:p>
            <a:endParaRPr lang="en-GB" dirty="0">
              <a:latin typeface="XCCW Joined 1a" pitchFamily="66" charset="0"/>
            </a:endParaRPr>
          </a:p>
          <a:p>
            <a:r>
              <a:rPr lang="en-GB" dirty="0">
                <a:latin typeface="XCCW Joined 1a" pitchFamily="66" charset="0"/>
              </a:rPr>
              <a:t>You will glue the shapes next to the relevant part of the text. </a:t>
            </a:r>
          </a:p>
        </p:txBody>
      </p:sp>
    </p:spTree>
    <p:extLst>
      <p:ext uri="{BB962C8B-B14F-4D97-AF65-F5344CB8AC3E}">
        <p14:creationId xmlns:p14="http://schemas.microsoft.com/office/powerpoint/2010/main" val="3554502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xmlns="" id="{ADBB4D6F-1A8E-434C-88B3-6DDF44D38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706" y="120770"/>
            <a:ext cx="6152549" cy="6650182"/>
          </a:xfrm>
          <a:prstGeom prst="rect">
            <a:avLst/>
          </a:prstGeom>
        </p:spPr>
      </p:pic>
      <p:sp>
        <p:nvSpPr>
          <p:cNvPr id="5" name="TextBox 4"/>
          <p:cNvSpPr txBox="1"/>
          <p:nvPr/>
        </p:nvSpPr>
        <p:spPr>
          <a:xfrm>
            <a:off x="6996023" y="207818"/>
            <a:ext cx="2725947" cy="1477328"/>
          </a:xfrm>
          <a:prstGeom prst="rect">
            <a:avLst/>
          </a:prstGeom>
          <a:noFill/>
        </p:spPr>
        <p:txBody>
          <a:bodyPr wrap="square" lIns="91440" tIns="45720" rIns="91440" bIns="45720" rtlCol="0" anchor="t">
            <a:spAutoFit/>
          </a:bodyPr>
          <a:lstStyle/>
          <a:p>
            <a:r>
              <a:rPr lang="en-GB">
                <a:latin typeface="XCCW Joined 1a"/>
              </a:rPr>
              <a:t>Mark your work.</a:t>
            </a:r>
          </a:p>
          <a:p>
            <a:r>
              <a:rPr lang="en-GB" dirty="0">
                <a:latin typeface="XCCW Joined 1a" pitchFamily="66" charset="0"/>
              </a:rPr>
              <a:t>Did you do your task correctly? </a:t>
            </a:r>
          </a:p>
          <a:p>
            <a:r>
              <a:rPr lang="en-GB" dirty="0">
                <a:latin typeface="XCCW Joined 1a" pitchFamily="66" charset="0"/>
              </a:rPr>
              <a:t>If not, what mistake did you make and why?</a:t>
            </a:r>
          </a:p>
        </p:txBody>
      </p:sp>
      <p:pic>
        <p:nvPicPr>
          <p:cNvPr id="1026" name="Picture 2" descr="Her Majesty reveals she is a massive fan of Post-it 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7781" y="2481741"/>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109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xmlns="" id="{CE396CD8-A4DB-CC42-AB7F-8E196B9B2A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801091" y="-1620982"/>
            <a:ext cx="6303818" cy="9905999"/>
          </a:xfrm>
          <a:prstGeom prst="rect">
            <a:avLst/>
          </a:prstGeom>
        </p:spPr>
      </p:pic>
    </p:spTree>
    <p:extLst>
      <p:ext uri="{BB962C8B-B14F-4D97-AF65-F5344CB8AC3E}">
        <p14:creationId xmlns:p14="http://schemas.microsoft.com/office/powerpoint/2010/main" val="3912064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Biography </a:t>
            </a:r>
          </a:p>
        </p:txBody>
      </p:sp>
      <p:sp>
        <p:nvSpPr>
          <p:cNvPr id="3" name="Text Placeholder 2"/>
          <p:cNvSpPr>
            <a:spLocks noGrp="1"/>
          </p:cNvSpPr>
          <p:nvPr>
            <p:ph type="body" idx="1"/>
          </p:nvPr>
        </p:nvSpPr>
        <p:spPr/>
        <p:txBody>
          <a:bodyPr/>
          <a:lstStyle/>
          <a:p>
            <a:r>
              <a:rPr lang="en-GB" dirty="0"/>
              <a:t>Tuesday 6</a:t>
            </a:r>
            <a:r>
              <a:rPr lang="en-GB" baseline="30000" dirty="0"/>
              <a:t>th</a:t>
            </a:r>
            <a:r>
              <a:rPr lang="en-GB" dirty="0"/>
              <a:t> October 2020</a:t>
            </a:r>
          </a:p>
        </p:txBody>
      </p:sp>
    </p:spTree>
    <p:extLst>
      <p:ext uri="{BB962C8B-B14F-4D97-AF65-F5344CB8AC3E}">
        <p14:creationId xmlns:p14="http://schemas.microsoft.com/office/powerpoint/2010/main" val="4250295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Find the shape</a:t>
            </a:r>
          </a:p>
        </p:txBody>
      </p:sp>
      <p:sp>
        <p:nvSpPr>
          <p:cNvPr id="5" name="Content Placeholder 4"/>
          <p:cNvSpPr>
            <a:spLocks noGrp="1"/>
          </p:cNvSpPr>
          <p:nvPr>
            <p:ph idx="1"/>
          </p:nvPr>
        </p:nvSpPr>
        <p:spPr/>
        <p:txBody>
          <a:bodyPr/>
          <a:lstStyle/>
          <a:p>
            <a:r>
              <a:rPr lang="en-GB" dirty="0"/>
              <a:t>Can you match the shapes of the text from yesterday to the sentences and paragraphs?</a:t>
            </a:r>
          </a:p>
          <a:p>
            <a:r>
              <a:rPr lang="en-GB" dirty="0"/>
              <a:t>What words in the text would give you clues?  </a:t>
            </a:r>
          </a:p>
        </p:txBody>
      </p:sp>
    </p:spTree>
    <p:extLst>
      <p:ext uri="{BB962C8B-B14F-4D97-AF65-F5344CB8AC3E}">
        <p14:creationId xmlns:p14="http://schemas.microsoft.com/office/powerpoint/2010/main" val="2646889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1054</TotalTime>
  <Words>411</Words>
  <Application>Microsoft Office PowerPoint</Application>
  <PresentationFormat>A4 Paper (210x297 mm)</PresentationFormat>
  <Paragraphs>31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Apex</vt:lpstr>
      <vt:lpstr>Biographies</vt:lpstr>
      <vt:lpstr>PowerPoint Presentation</vt:lpstr>
      <vt:lpstr>PowerPoint Presentation</vt:lpstr>
      <vt:lpstr>PowerPoint Presentation</vt:lpstr>
      <vt:lpstr>PowerPoint Presentation</vt:lpstr>
      <vt:lpstr>Biography </vt:lpstr>
      <vt:lpstr>Find the shape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Teresa</dc:creator>
  <cp:lastModifiedBy>local_admin</cp:lastModifiedBy>
  <cp:revision>45</cp:revision>
  <cp:lastPrinted>2020-09-22T13:37:32Z</cp:lastPrinted>
  <dcterms:created xsi:type="dcterms:W3CDTF">2020-08-27T13:28:14Z</dcterms:created>
  <dcterms:modified xsi:type="dcterms:W3CDTF">2020-10-05T07:15:25Z</dcterms:modified>
</cp:coreProperties>
</file>