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75" r:id="rId4"/>
    <p:sldId id="276" r:id="rId5"/>
    <p:sldId id="272" r:id="rId6"/>
    <p:sldId id="273" r:id="rId7"/>
    <p:sldId id="274" r:id="rId8"/>
    <p:sldId id="279" r:id="rId9"/>
    <p:sldId id="290" r:id="rId10"/>
    <p:sldId id="289" r:id="rId11"/>
    <p:sldId id="291" r:id="rId12"/>
    <p:sldId id="293" r:id="rId13"/>
    <p:sldId id="310" r:id="rId14"/>
    <p:sldId id="300" r:id="rId15"/>
    <p:sldId id="301" r:id="rId16"/>
    <p:sldId id="304" r:id="rId17"/>
    <p:sldId id="306" r:id="rId18"/>
    <p:sldId id="311" r:id="rId19"/>
    <p:sldId id="308" r:id="rId20"/>
    <p:sldId id="309" r:id="rId21"/>
    <p:sldId id="307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EB3C8-F33E-4F8C-9052-CA1DD1C1E10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FE051-3C19-4962-BC14-F6C1BF503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96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100 is made up of ten tens. This is how we can show it on a </a:t>
            </a:r>
            <a:r>
              <a:rPr lang="en-GB" dirty="0" err="1"/>
              <a:t>barmodel</a:t>
            </a:r>
            <a:r>
              <a:rPr lang="en-GB" dirty="0"/>
              <a:t>. We can read it in different ways.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FE051-3C19-4962-BC14-F6C1BF503E0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178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 3 need to earn 100 class points for a treat. They have 62 already. Sienna says they need 48 more.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Jasleen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says they need 38 more. Who is right?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1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12160" y="6500873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© Crown Copyright 2018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92275" y="6487840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9144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en-US" dirty="0"/>
              <a:t>Short Segment Title – Steps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166212" y="6487839"/>
            <a:ext cx="281157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Summer 2018 pilot</a:t>
            </a:r>
          </a:p>
        </p:txBody>
      </p:sp>
    </p:spTree>
    <p:extLst>
      <p:ext uri="{BB962C8B-B14F-4D97-AF65-F5344CB8AC3E}">
        <p14:creationId xmlns:p14="http://schemas.microsoft.com/office/powerpoint/2010/main" val="187773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618" y="2529499"/>
            <a:ext cx="8442036" cy="2541431"/>
          </a:xfrm>
        </p:spPr>
        <p:txBody>
          <a:bodyPr>
            <a:normAutofit/>
          </a:bodyPr>
          <a:lstStyle/>
          <a:p>
            <a:r>
              <a:rPr lang="en-GB" sz="4800" dirty="0"/>
              <a:t>Can I add and subtract to compose different numbers?</a:t>
            </a:r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38D267C-E5DB-428E-A7D6-3C3F031C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 </a:t>
            </a:r>
            <a:r>
              <a:rPr lang="en-GB" dirty="0" err="1"/>
              <a:t>numberbonds</a:t>
            </a:r>
            <a:r>
              <a:rPr lang="en-GB" dirty="0"/>
              <a:t>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ADA2ED-F40E-4806-8CB2-62D03DF5B838}"/>
              </a:ext>
            </a:extLst>
          </p:cNvPr>
          <p:cNvSpPr/>
          <p:nvPr/>
        </p:nvSpPr>
        <p:spPr bwMode="auto">
          <a:xfrm>
            <a:off x="1188024" y="1732819"/>
            <a:ext cx="360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C3C28-7940-43A7-BC79-96E46B63C990}"/>
              </a:ext>
            </a:extLst>
          </p:cNvPr>
          <p:cNvSpPr/>
          <p:nvPr/>
        </p:nvSpPr>
        <p:spPr bwMode="auto">
          <a:xfrm>
            <a:off x="1188024" y="2535298"/>
            <a:ext cx="252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BADEBB-F389-4DA2-B93D-9B2F84729B73}"/>
              </a:ext>
            </a:extLst>
          </p:cNvPr>
          <p:cNvSpPr txBox="1"/>
          <p:nvPr/>
        </p:nvSpPr>
        <p:spPr bwMode="auto">
          <a:xfrm>
            <a:off x="2594020" y="1903228"/>
            <a:ext cx="788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C2BC3-030A-4103-829C-1145F40FEED0}"/>
              </a:ext>
            </a:extLst>
          </p:cNvPr>
          <p:cNvSpPr txBox="1"/>
          <p:nvPr/>
        </p:nvSpPr>
        <p:spPr bwMode="auto">
          <a:xfrm>
            <a:off x="2195996" y="2705707"/>
            <a:ext cx="504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CC626B-B969-4B80-A12F-B2E7FBE00C3B}"/>
              </a:ext>
            </a:extLst>
          </p:cNvPr>
          <p:cNvSpPr/>
          <p:nvPr/>
        </p:nvSpPr>
        <p:spPr bwMode="auto">
          <a:xfrm>
            <a:off x="3707996" y="2535298"/>
            <a:ext cx="108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BA7C84-D3FB-4352-A1B7-BD69B89E00A1}"/>
              </a:ext>
            </a:extLst>
          </p:cNvPr>
          <p:cNvSpPr txBox="1"/>
          <p:nvPr/>
        </p:nvSpPr>
        <p:spPr bwMode="auto">
          <a:xfrm>
            <a:off x="3995968" y="2705707"/>
            <a:ext cx="504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FAE388-C2ED-4612-A6F1-0BEB1FAB3958}"/>
              </a:ext>
            </a:extLst>
          </p:cNvPr>
          <p:cNvSpPr/>
          <p:nvPr/>
        </p:nvSpPr>
        <p:spPr bwMode="auto">
          <a:xfrm>
            <a:off x="1187996" y="4077072"/>
            <a:ext cx="360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6BE46B-20D5-43F0-91A9-820AC5441B72}"/>
              </a:ext>
            </a:extLst>
          </p:cNvPr>
          <p:cNvSpPr/>
          <p:nvPr/>
        </p:nvSpPr>
        <p:spPr bwMode="auto">
          <a:xfrm>
            <a:off x="1187996" y="4879551"/>
            <a:ext cx="252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34E778-70ED-41C7-815E-A9AA21E5A1A7}"/>
              </a:ext>
            </a:extLst>
          </p:cNvPr>
          <p:cNvSpPr txBox="1"/>
          <p:nvPr/>
        </p:nvSpPr>
        <p:spPr bwMode="auto">
          <a:xfrm>
            <a:off x="2287306" y="4247481"/>
            <a:ext cx="1401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10 tens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07C8AA-A5B4-44A6-ABBE-DB9C600E8948}"/>
              </a:ext>
            </a:extLst>
          </p:cNvPr>
          <p:cNvSpPr txBox="1"/>
          <p:nvPr/>
        </p:nvSpPr>
        <p:spPr bwMode="auto">
          <a:xfrm>
            <a:off x="1835968" y="5049960"/>
            <a:ext cx="1224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7 tens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8B19DD-67F3-44C8-8896-B948D0497615}"/>
              </a:ext>
            </a:extLst>
          </p:cNvPr>
          <p:cNvSpPr/>
          <p:nvPr/>
        </p:nvSpPr>
        <p:spPr bwMode="auto">
          <a:xfrm>
            <a:off x="3707968" y="4879551"/>
            <a:ext cx="108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F103D4-3AD2-4166-A864-A3891A6052B2}"/>
              </a:ext>
            </a:extLst>
          </p:cNvPr>
          <p:cNvSpPr txBox="1"/>
          <p:nvPr/>
        </p:nvSpPr>
        <p:spPr bwMode="auto">
          <a:xfrm>
            <a:off x="3707940" y="5049960"/>
            <a:ext cx="108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3 tens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52E87CA-0C9C-4279-8D2D-7FBC84CFA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918" y="1732819"/>
            <a:ext cx="1427426" cy="394921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3CC4785-4349-4FF7-85FA-88B23471F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975" y="3768101"/>
            <a:ext cx="808369" cy="191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EBC173F0-E953-4BC9-A3B3-C5794DD4598B}"/>
              </a:ext>
            </a:extLst>
          </p:cNvPr>
          <p:cNvGrpSpPr/>
          <p:nvPr/>
        </p:nvGrpSpPr>
        <p:grpSpPr>
          <a:xfrm>
            <a:off x="3753454" y="2823032"/>
            <a:ext cx="1637092" cy="1631036"/>
            <a:chOff x="5906075" y="3934531"/>
            <a:chExt cx="1637092" cy="1631036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9393043-B233-4513-BB79-D29E4F1E7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6075" y="3934531"/>
              <a:ext cx="172082" cy="1631036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CA299BE-DA24-4A03-A5BD-0D293EF35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8854" y="3934531"/>
              <a:ext cx="172082" cy="1631036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59842F6-48F3-4EE0-8219-B0201EB99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1633" y="3934531"/>
              <a:ext cx="172082" cy="1631036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1E09E659-D9DE-44BE-B344-CA3F46E5C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4412" y="3934531"/>
              <a:ext cx="172082" cy="1631036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B6505DDA-3272-4AE8-9479-614A578CF8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7191" y="3934531"/>
              <a:ext cx="172082" cy="1631036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62050C3-D202-43AA-B19D-F7B3F1E3D2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9970" y="3934531"/>
              <a:ext cx="172082" cy="1631036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992D74A0-BAC5-4B20-B986-C6BEC9A3A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2749" y="3934531"/>
              <a:ext cx="172082" cy="163103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58AA2BF7-F648-44A1-BCD2-FDF44D1CFF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5528" y="3934531"/>
              <a:ext cx="172082" cy="1631036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A90DC370-EB8F-415B-A640-192B29A03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8307" y="3934531"/>
              <a:ext cx="172082" cy="1631036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F9BEE6EB-5AED-4FC2-A3D5-8945726EE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1085" y="3934531"/>
              <a:ext cx="172082" cy="1631036"/>
            </a:xfrm>
            <a:prstGeom prst="rect">
              <a:avLst/>
            </a:prstGeom>
          </p:spPr>
        </p:pic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D2C73E1D-19B0-44FE-AFD4-A065B5C2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</a:t>
            </a:r>
            <a:r>
              <a:rPr lang="en-GB" dirty="0" err="1"/>
              <a:t>numberbonds</a:t>
            </a:r>
            <a:r>
              <a:rPr lang="en-GB" dirty="0"/>
              <a:t> did I use?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7D9F83-4A01-4D33-8E0E-F3E478B98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30" y="2823032"/>
            <a:ext cx="172082" cy="16310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F96DB3-04F0-40EC-AE65-70BB486F4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200" y="2823032"/>
            <a:ext cx="172082" cy="16310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A83250-E5AF-478A-8226-FEAC28247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770" y="2823032"/>
            <a:ext cx="172082" cy="16310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9A90CA-768B-46BB-BDAE-ECCCF80E2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40" y="2823032"/>
            <a:ext cx="172082" cy="16310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86960E-D869-4482-AE0F-0BF808CA3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910" y="2823032"/>
            <a:ext cx="172082" cy="16310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A4C8FC-77DE-433B-8D6F-8A142B0C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479" y="2823032"/>
            <a:ext cx="172082" cy="16310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5E59BE9-27F8-41D2-BE75-0A8E12D2B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578" y="2823032"/>
            <a:ext cx="172082" cy="16310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A01C063-C4C5-4FCA-805B-E6E8F3767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148" y="2823032"/>
            <a:ext cx="172082" cy="16310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3063E14-05C9-43D5-8B23-590E6BCB8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718" y="2823032"/>
            <a:ext cx="172082" cy="16310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71EC513-3198-4CE6-AD81-7CB8267B2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288" y="2823032"/>
            <a:ext cx="172082" cy="163103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30EDD80-5F77-443A-82C1-BDFF8DCD4C3E}"/>
              </a:ext>
            </a:extLst>
          </p:cNvPr>
          <p:cNvSpPr txBox="1"/>
          <p:nvPr/>
        </p:nvSpPr>
        <p:spPr bwMode="auto">
          <a:xfrm>
            <a:off x="5067335" y="1687191"/>
            <a:ext cx="734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5913E8-67B6-48F3-8A88-498917C1E56F}"/>
              </a:ext>
            </a:extLst>
          </p:cNvPr>
          <p:cNvSpPr txBox="1"/>
          <p:nvPr/>
        </p:nvSpPr>
        <p:spPr bwMode="auto">
          <a:xfrm>
            <a:off x="5126734" y="1687191"/>
            <a:ext cx="615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FF0958-EB69-4024-B6D1-8F55CABAA9A6}"/>
              </a:ext>
            </a:extLst>
          </p:cNvPr>
          <p:cNvSpPr txBox="1"/>
          <p:nvPr/>
        </p:nvSpPr>
        <p:spPr bwMode="auto">
          <a:xfrm>
            <a:off x="3303195" y="1687191"/>
            <a:ext cx="621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60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AB7409-85A4-4AC8-B275-E2B55BA5A060}"/>
              </a:ext>
            </a:extLst>
          </p:cNvPr>
          <p:cNvSpPr txBox="1"/>
          <p:nvPr/>
        </p:nvSpPr>
        <p:spPr bwMode="auto">
          <a:xfrm>
            <a:off x="4180687" y="1687191"/>
            <a:ext cx="621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1FAAD3-C3F0-4A6C-BCEA-E7A6C689B59E}"/>
              </a:ext>
            </a:extLst>
          </p:cNvPr>
          <p:cNvSpPr txBox="1"/>
          <p:nvPr/>
        </p:nvSpPr>
        <p:spPr bwMode="auto">
          <a:xfrm>
            <a:off x="3831362" y="1687191"/>
            <a:ext cx="443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+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FC459D-A23E-4C7D-8357-39ADC795098A}"/>
              </a:ext>
            </a:extLst>
          </p:cNvPr>
          <p:cNvSpPr txBox="1"/>
          <p:nvPr/>
        </p:nvSpPr>
        <p:spPr bwMode="auto">
          <a:xfrm>
            <a:off x="4704952" y="1687191"/>
            <a:ext cx="443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7708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242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mph" presetSubtype="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242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mph" presetSubtype="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48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06805 4.44444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07709 4.44444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-0.08576 4.44444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4.44444E-6 L -0.09427 4.44444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0507 4.44444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05938 4.44444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0.06788 4.44444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07674 4.44444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8559 4.44444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09428 4.44444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0" grpId="0"/>
      <p:bldP spid="40" grpId="1"/>
      <p:bldP spid="41" grpId="0"/>
      <p:bldP spid="4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E70201-5EAE-4DD9-80A6-AE25AA90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</a:t>
            </a:r>
            <a:r>
              <a:rPr lang="en-GB" dirty="0" err="1"/>
              <a:t>numberbond</a:t>
            </a:r>
            <a:r>
              <a:rPr lang="en-GB" dirty="0"/>
              <a:t> did I use?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965FAE-984B-4648-8329-D97E84F770AA}"/>
              </a:ext>
            </a:extLst>
          </p:cNvPr>
          <p:cNvSpPr txBox="1"/>
          <p:nvPr/>
        </p:nvSpPr>
        <p:spPr bwMode="auto">
          <a:xfrm>
            <a:off x="5217327" y="2252002"/>
            <a:ext cx="5484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C30BE6-E934-42DC-ACA0-EA5E7FD0BA4C}"/>
              </a:ext>
            </a:extLst>
          </p:cNvPr>
          <p:cNvSpPr txBox="1"/>
          <p:nvPr/>
        </p:nvSpPr>
        <p:spPr bwMode="auto">
          <a:xfrm>
            <a:off x="5092673" y="1687191"/>
            <a:ext cx="871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7BBBE4-297C-4E6E-9AAF-27C02201D951}"/>
              </a:ext>
            </a:extLst>
          </p:cNvPr>
          <p:cNvSpPr txBox="1"/>
          <p:nvPr/>
        </p:nvSpPr>
        <p:spPr bwMode="auto">
          <a:xfrm>
            <a:off x="5065291" y="2252002"/>
            <a:ext cx="871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90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279762-812A-4DA6-95FC-6B960B743F95}"/>
              </a:ext>
            </a:extLst>
          </p:cNvPr>
          <p:cNvSpPr txBox="1"/>
          <p:nvPr/>
        </p:nvSpPr>
        <p:spPr bwMode="auto">
          <a:xfrm>
            <a:off x="5386417" y="1687191"/>
            <a:ext cx="284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12DA43-0A1D-4010-8828-E864C7BA4CCD}"/>
              </a:ext>
            </a:extLst>
          </p:cNvPr>
          <p:cNvSpPr txBox="1"/>
          <p:nvPr/>
        </p:nvSpPr>
        <p:spPr bwMode="auto">
          <a:xfrm>
            <a:off x="3089237" y="1687191"/>
            <a:ext cx="2465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100  =  10  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28BE55-007B-4A96-87FC-4844ABD7F465}"/>
              </a:ext>
            </a:extLst>
          </p:cNvPr>
          <p:cNvSpPr txBox="1"/>
          <p:nvPr/>
        </p:nvSpPr>
        <p:spPr bwMode="auto">
          <a:xfrm>
            <a:off x="3091618" y="2252002"/>
            <a:ext cx="2465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100  –  10 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0A1ADE-563A-4D38-ADEE-756FB8241089}"/>
              </a:ext>
            </a:extLst>
          </p:cNvPr>
          <p:cNvSpPr txBox="1"/>
          <p:nvPr/>
        </p:nvSpPr>
        <p:spPr bwMode="auto">
          <a:xfrm>
            <a:off x="1601838" y="4478313"/>
            <a:ext cx="756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532751-0329-494E-A2DC-015369254272}"/>
              </a:ext>
            </a:extLst>
          </p:cNvPr>
          <p:cNvSpPr txBox="1"/>
          <p:nvPr/>
        </p:nvSpPr>
        <p:spPr bwMode="auto">
          <a:xfrm>
            <a:off x="4481838" y="4478313"/>
            <a:ext cx="756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90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5A7A7D-9E66-4D99-998D-EA33FEA5B05F}"/>
              </a:ext>
            </a:extLst>
          </p:cNvPr>
          <p:cNvSpPr/>
          <p:nvPr/>
        </p:nvSpPr>
        <p:spPr bwMode="auto">
          <a:xfrm>
            <a:off x="1692000" y="3505425"/>
            <a:ext cx="576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8C9CEC-C7F1-4DC3-AB06-A968FF9EC7B4}"/>
              </a:ext>
            </a:extLst>
          </p:cNvPr>
          <p:cNvSpPr/>
          <p:nvPr/>
        </p:nvSpPr>
        <p:spPr bwMode="auto">
          <a:xfrm>
            <a:off x="1692000" y="4307904"/>
            <a:ext cx="576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F4FDED-EC94-40D4-9226-A5CAFC06E4C4}"/>
              </a:ext>
            </a:extLst>
          </p:cNvPr>
          <p:cNvSpPr txBox="1"/>
          <p:nvPr/>
        </p:nvSpPr>
        <p:spPr bwMode="auto">
          <a:xfrm>
            <a:off x="4177996" y="3675834"/>
            <a:ext cx="788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3646C7-587F-4C0E-8A75-F0926029126A}"/>
              </a:ext>
            </a:extLst>
          </p:cNvPr>
          <p:cNvSpPr/>
          <p:nvPr/>
        </p:nvSpPr>
        <p:spPr bwMode="auto">
          <a:xfrm>
            <a:off x="2268000" y="4307904"/>
            <a:ext cx="5184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CF1EB-7E73-4CA4-B220-F631199BA3E3}"/>
              </a:ext>
            </a:extLst>
          </p:cNvPr>
          <p:cNvSpPr txBox="1"/>
          <p:nvPr/>
        </p:nvSpPr>
        <p:spPr bwMode="auto">
          <a:xfrm>
            <a:off x="4535729" y="4478313"/>
            <a:ext cx="6485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4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1" grpId="0"/>
      <p:bldP spid="16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7380-95FF-4677-B527-E03A4D4B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4B06-E89A-409C-876B-08A697BE7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 the blank 100 square to find 3 pairs of numbers that add up to 100.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 the 1000 square to find 3 pairs of numbers that add up to 1000.</a:t>
            </a:r>
          </a:p>
        </p:txBody>
      </p:sp>
    </p:spTree>
    <p:extLst>
      <p:ext uri="{BB962C8B-B14F-4D97-AF65-F5344CB8AC3E}">
        <p14:creationId xmlns:p14="http://schemas.microsoft.com/office/powerpoint/2010/main" val="458098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7BE268-AF34-4605-8854-9228C928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notice?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7A674D-A20C-4F75-8F0B-366F4CFDC977}"/>
              </a:ext>
            </a:extLst>
          </p:cNvPr>
          <p:cNvSpPr txBox="1"/>
          <p:nvPr/>
        </p:nvSpPr>
        <p:spPr bwMode="auto">
          <a:xfrm>
            <a:off x="4646996" y="1819760"/>
            <a:ext cx="646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solidFill>
                  <a:srgbClr val="00628C"/>
                </a:solidFill>
                <a:latin typeface="Myriad Pro Semibold"/>
                <a:ea typeface="Myriad Pro Semibold" charset="0"/>
                <a:cs typeface="Myriad Pro Semibold" charset="0"/>
              </a:rPr>
              <a:t>+ 3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707F3A-673D-455B-906A-C0F67EF96F9A}"/>
              </a:ext>
            </a:extLst>
          </p:cNvPr>
          <p:cNvSpPr>
            <a:spLocks noChangeAspect="1"/>
          </p:cNvSpPr>
          <p:nvPr/>
        </p:nvSpPr>
        <p:spPr bwMode="auto">
          <a:xfrm>
            <a:off x="4189258" y="4643737"/>
            <a:ext cx="336562" cy="336562"/>
          </a:xfrm>
          <a:prstGeom prst="ellipse">
            <a:avLst/>
          </a:prstGeom>
          <a:noFill/>
          <a:ln w="19050" cap="flat" cmpd="sng" algn="ctr">
            <a:solidFill>
              <a:srgbClr val="02628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B477D3-4A1E-4962-9A6F-C4E5318BE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38" y="2234312"/>
            <a:ext cx="1235448" cy="4963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6E5D89-8C9A-408B-BD4A-73291B2043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99" y="2769270"/>
            <a:ext cx="4085071" cy="4638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756FA1-C7F4-4046-AD7E-698177FB08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25" y="4430273"/>
            <a:ext cx="4197298" cy="4638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1DA0D01-6DB0-489C-9907-5A75D2DCD10E}"/>
              </a:ext>
            </a:extLst>
          </p:cNvPr>
          <p:cNvSpPr txBox="1"/>
          <p:nvPr/>
        </p:nvSpPr>
        <p:spPr bwMode="auto">
          <a:xfrm>
            <a:off x="4646996" y="3479609"/>
            <a:ext cx="646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solidFill>
                  <a:srgbClr val="00628C"/>
                </a:solidFill>
                <a:latin typeface="Myriad Pro Semibold"/>
                <a:ea typeface="Myriad Pro Semibold" charset="0"/>
                <a:cs typeface="Myriad Pro Semibold" charset="0"/>
              </a:rPr>
              <a:t>+ 3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8089FD-55BE-4147-A91F-72265B1C8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38" y="3896990"/>
            <a:ext cx="1235448" cy="496338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2E1248CF-E896-434B-A205-DC62A729C168}"/>
              </a:ext>
            </a:extLst>
          </p:cNvPr>
          <p:cNvSpPr>
            <a:spLocks noChangeAspect="1"/>
          </p:cNvSpPr>
          <p:nvPr/>
        </p:nvSpPr>
        <p:spPr bwMode="auto">
          <a:xfrm>
            <a:off x="4189258" y="2974319"/>
            <a:ext cx="336562" cy="336562"/>
          </a:xfrm>
          <a:prstGeom prst="ellipse">
            <a:avLst/>
          </a:prstGeom>
          <a:noFill/>
          <a:ln w="19050" cap="flat" cmpd="sng" algn="ctr">
            <a:solidFill>
              <a:srgbClr val="02628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0D884D-0600-4A8D-8BDF-2F9DD9CA99E6}"/>
              </a:ext>
            </a:extLst>
          </p:cNvPr>
          <p:cNvSpPr>
            <a:spLocks noChangeAspect="1"/>
          </p:cNvSpPr>
          <p:nvPr/>
        </p:nvSpPr>
        <p:spPr bwMode="auto">
          <a:xfrm>
            <a:off x="5371261" y="2974319"/>
            <a:ext cx="336562" cy="336562"/>
          </a:xfrm>
          <a:prstGeom prst="ellipse">
            <a:avLst/>
          </a:prstGeom>
          <a:noFill/>
          <a:ln w="19050" cap="flat" cmpd="sng" algn="ctr">
            <a:solidFill>
              <a:srgbClr val="02628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170484A-33DC-426C-A1F9-E6AFB5B3604F}"/>
              </a:ext>
            </a:extLst>
          </p:cNvPr>
          <p:cNvSpPr>
            <a:spLocks noChangeAspect="1"/>
          </p:cNvSpPr>
          <p:nvPr/>
        </p:nvSpPr>
        <p:spPr bwMode="auto">
          <a:xfrm>
            <a:off x="5321416" y="4643737"/>
            <a:ext cx="442076" cy="336562"/>
          </a:xfrm>
          <a:prstGeom prst="ellipse">
            <a:avLst/>
          </a:prstGeom>
          <a:noFill/>
          <a:ln w="19050" cap="flat" cmpd="sng" algn="ctr">
            <a:solidFill>
              <a:srgbClr val="02628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ED185DB-2556-4887-9B71-B6B5C2670D87}"/>
              </a:ext>
            </a:extLst>
          </p:cNvPr>
          <p:cNvSpPr txBox="1"/>
          <p:nvPr/>
        </p:nvSpPr>
        <p:spPr bwMode="auto">
          <a:xfrm>
            <a:off x="7124395" y="4198543"/>
            <a:ext cx="9797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/>
                <a:ea typeface="Myriad Pro Semibold" charset="0"/>
                <a:cs typeface="Myriad Pro Semibold" charset="0"/>
              </a:rPr>
              <a:t>= 100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E553A6-B520-4AD3-96ED-29BC598B9E3E}"/>
              </a:ext>
            </a:extLst>
          </p:cNvPr>
          <p:cNvSpPr txBox="1"/>
          <p:nvPr/>
        </p:nvSpPr>
        <p:spPr bwMode="auto">
          <a:xfrm>
            <a:off x="6164713" y="4198543"/>
            <a:ext cx="10647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/>
                <a:ea typeface="Myriad Pro Semibold" charset="0"/>
                <a:cs typeface="Myriad Pro Semibold" charset="0"/>
              </a:rPr>
              <a:t>97 + 3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214AA8-A9D0-4B01-BA12-180636D48BC8}"/>
              </a:ext>
            </a:extLst>
          </p:cNvPr>
          <p:cNvSpPr txBox="1"/>
          <p:nvPr/>
        </p:nvSpPr>
        <p:spPr bwMode="auto">
          <a:xfrm>
            <a:off x="7125218" y="2538437"/>
            <a:ext cx="813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/>
                <a:ea typeface="Myriad Pro Semibold" charset="0"/>
                <a:cs typeface="Myriad Pro Semibold" charset="0"/>
              </a:rPr>
              <a:t>= 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2F874C-CB27-462E-93F2-CB7B925770A4}"/>
              </a:ext>
            </a:extLst>
          </p:cNvPr>
          <p:cNvSpPr txBox="1"/>
          <p:nvPr/>
        </p:nvSpPr>
        <p:spPr bwMode="auto">
          <a:xfrm>
            <a:off x="6330794" y="2538437"/>
            <a:ext cx="898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/>
                <a:ea typeface="Myriad Pro Semibold" charset="0"/>
                <a:cs typeface="Myriad Pro Semibold" charset="0"/>
              </a:rPr>
              <a:t>7 + 3</a:t>
            </a:r>
          </a:p>
        </p:txBody>
      </p:sp>
    </p:spTree>
    <p:extLst>
      <p:ext uri="{BB962C8B-B14F-4D97-AF65-F5344CB8AC3E}">
        <p14:creationId xmlns:p14="http://schemas.microsoft.com/office/powerpoint/2010/main" val="373613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3" grpId="0"/>
      <p:bldP spid="15" grpId="0" animBg="1"/>
      <p:bldP spid="16" grpId="0" animBg="1"/>
      <p:bldP spid="17" grpId="0" animBg="1"/>
      <p:bldP spid="25" grpId="0"/>
      <p:bldP spid="27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07CBF5CC-16EE-4ECB-98BF-954A5C0D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notice?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CEF55C-41BA-4173-8B57-28670FD75BBF}"/>
              </a:ext>
            </a:extLst>
          </p:cNvPr>
          <p:cNvSpPr txBox="1"/>
          <p:nvPr/>
        </p:nvSpPr>
        <p:spPr bwMode="auto">
          <a:xfrm>
            <a:off x="4405295" y="1819760"/>
            <a:ext cx="6158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solidFill>
                  <a:srgbClr val="00628C"/>
                </a:solidFill>
                <a:latin typeface="Arial" panose="020B0604020202020204" pitchFamily="34" charset="0"/>
                <a:ea typeface="Myriad Pro Semibold" charset="0"/>
                <a:cs typeface="Arial" panose="020B0604020202020204" pitchFamily="34" charset="0"/>
              </a:rPr>
              <a:t>−</a:t>
            </a:r>
            <a:r>
              <a:rPr lang="en-GB" sz="2400" dirty="0">
                <a:solidFill>
                  <a:srgbClr val="00628C"/>
                </a:solidFill>
                <a:latin typeface="Myriad Pro Semibold"/>
                <a:ea typeface="Myriad Pro Semibold" charset="0"/>
                <a:cs typeface="Myriad Pro Semibold" charset="0"/>
              </a:rPr>
              <a:t> 4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B4D8329-547D-47F7-8DC7-EA77FF1CD70C}"/>
              </a:ext>
            </a:extLst>
          </p:cNvPr>
          <p:cNvSpPr>
            <a:spLocks noChangeAspect="1"/>
          </p:cNvSpPr>
          <p:nvPr/>
        </p:nvSpPr>
        <p:spPr bwMode="auto">
          <a:xfrm>
            <a:off x="3798733" y="4643737"/>
            <a:ext cx="336562" cy="336562"/>
          </a:xfrm>
          <a:prstGeom prst="ellipse">
            <a:avLst/>
          </a:prstGeom>
          <a:noFill/>
          <a:ln w="19050" cap="flat" cmpd="sng" algn="ctr">
            <a:solidFill>
              <a:srgbClr val="02628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6AF526-39E4-41CE-9DFA-9D2F8C451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5250" y="2234312"/>
            <a:ext cx="1615961" cy="4963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C240DE-40FF-4F2B-9C3E-7508B9E47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99" y="2769270"/>
            <a:ext cx="4085071" cy="4638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593FF6-F6D5-4705-A44A-00CAF93FF1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25" y="4430273"/>
            <a:ext cx="4197298" cy="4638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FB494E-B611-4BC2-BBE0-3085B3ECE968}"/>
              </a:ext>
            </a:extLst>
          </p:cNvPr>
          <p:cNvSpPr txBox="1"/>
          <p:nvPr/>
        </p:nvSpPr>
        <p:spPr bwMode="auto">
          <a:xfrm>
            <a:off x="4405294" y="3479609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solidFill>
                  <a:srgbClr val="00628C"/>
                </a:solidFill>
                <a:latin typeface="Arial" panose="020B0604020202020204" pitchFamily="34" charset="0"/>
                <a:ea typeface="Myriad Pro Semibold" charset="0"/>
                <a:cs typeface="Arial" panose="020B0604020202020204" pitchFamily="34" charset="0"/>
              </a:rPr>
              <a:t>−</a:t>
            </a:r>
            <a:r>
              <a:rPr lang="en-GB" sz="2400" dirty="0">
                <a:solidFill>
                  <a:srgbClr val="00628C"/>
                </a:solidFill>
                <a:latin typeface="Myriad Pro Semibold"/>
                <a:ea typeface="Myriad Pro Semibold" charset="0"/>
                <a:cs typeface="Myriad Pro Semibold" charset="0"/>
              </a:rPr>
              <a:t> 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1B821B-FC60-4279-934D-886F75D47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5250" y="3896990"/>
            <a:ext cx="1615961" cy="496338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2FFA7D8A-6A56-4917-BC38-91238393423F}"/>
              </a:ext>
            </a:extLst>
          </p:cNvPr>
          <p:cNvSpPr>
            <a:spLocks noChangeAspect="1"/>
          </p:cNvSpPr>
          <p:nvPr/>
        </p:nvSpPr>
        <p:spPr bwMode="auto">
          <a:xfrm>
            <a:off x="3798733" y="2974319"/>
            <a:ext cx="336562" cy="336562"/>
          </a:xfrm>
          <a:prstGeom prst="ellipse">
            <a:avLst/>
          </a:prstGeom>
          <a:noFill/>
          <a:ln w="19050" cap="flat" cmpd="sng" algn="ctr">
            <a:solidFill>
              <a:srgbClr val="02628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08F8689-8A2F-467D-92BE-1E3542C5A4A6}"/>
              </a:ext>
            </a:extLst>
          </p:cNvPr>
          <p:cNvSpPr>
            <a:spLocks noChangeAspect="1"/>
          </p:cNvSpPr>
          <p:nvPr/>
        </p:nvSpPr>
        <p:spPr bwMode="auto">
          <a:xfrm>
            <a:off x="5371261" y="2974319"/>
            <a:ext cx="336562" cy="336562"/>
          </a:xfrm>
          <a:prstGeom prst="ellipse">
            <a:avLst/>
          </a:prstGeom>
          <a:noFill/>
          <a:ln w="19050" cap="flat" cmpd="sng" algn="ctr">
            <a:solidFill>
              <a:srgbClr val="02628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2BCECBA-BB2F-4A4D-8E30-9E2D3E05DE7E}"/>
              </a:ext>
            </a:extLst>
          </p:cNvPr>
          <p:cNvSpPr>
            <a:spLocks noChangeAspect="1"/>
          </p:cNvSpPr>
          <p:nvPr/>
        </p:nvSpPr>
        <p:spPr bwMode="auto">
          <a:xfrm>
            <a:off x="5321416" y="4643737"/>
            <a:ext cx="442076" cy="336562"/>
          </a:xfrm>
          <a:prstGeom prst="ellipse">
            <a:avLst/>
          </a:prstGeom>
          <a:noFill/>
          <a:ln w="19050" cap="flat" cmpd="sng" algn="ctr">
            <a:solidFill>
              <a:srgbClr val="02628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F4F5E7-F24B-40B8-9857-EA7C74101A59}"/>
              </a:ext>
            </a:extLst>
          </p:cNvPr>
          <p:cNvSpPr txBox="1"/>
          <p:nvPr/>
        </p:nvSpPr>
        <p:spPr bwMode="auto">
          <a:xfrm>
            <a:off x="7207751" y="4198543"/>
            <a:ext cx="813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/>
                <a:ea typeface="Myriad Pro Semibold" charset="0"/>
                <a:cs typeface="Myriad Pro Semibold" charset="0"/>
              </a:rPr>
              <a:t>= 96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05D43F-0C7B-4D58-B220-73854998B90C}"/>
              </a:ext>
            </a:extLst>
          </p:cNvPr>
          <p:cNvSpPr txBox="1"/>
          <p:nvPr/>
        </p:nvSpPr>
        <p:spPr bwMode="auto">
          <a:xfrm>
            <a:off x="6109409" y="4198543"/>
            <a:ext cx="1175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/>
                <a:ea typeface="Myriad Pro Semibold" charset="0"/>
                <a:cs typeface="Myriad Pro Semibold" charset="0"/>
              </a:rPr>
              <a:t>100 – 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68C2C7-92CC-4C5C-B5A2-4958CCA624AA}"/>
              </a:ext>
            </a:extLst>
          </p:cNvPr>
          <p:cNvSpPr txBox="1"/>
          <p:nvPr/>
        </p:nvSpPr>
        <p:spPr bwMode="auto">
          <a:xfrm>
            <a:off x="7208574" y="2538437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/>
                <a:ea typeface="Myriad Pro Semibold" charset="0"/>
                <a:cs typeface="Myriad Pro Semibold" charset="0"/>
              </a:rPr>
              <a:t>= 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13246C-CE7B-444F-BE03-3E22A4562E0A}"/>
              </a:ext>
            </a:extLst>
          </p:cNvPr>
          <p:cNvSpPr txBox="1"/>
          <p:nvPr/>
        </p:nvSpPr>
        <p:spPr bwMode="auto">
          <a:xfrm>
            <a:off x="6275491" y="2538437"/>
            <a:ext cx="1008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/>
                <a:ea typeface="Myriad Pro Semibold" charset="0"/>
                <a:cs typeface="Myriad Pro Semibold" charset="0"/>
              </a:rPr>
              <a:t>10 – 4</a:t>
            </a:r>
          </a:p>
        </p:txBody>
      </p:sp>
    </p:spTree>
    <p:extLst>
      <p:ext uri="{BB962C8B-B14F-4D97-AF65-F5344CB8AC3E}">
        <p14:creationId xmlns:p14="http://schemas.microsoft.com/office/powerpoint/2010/main" val="76562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F07A9AA-984B-4320-B9CA-B74122B1F9A8}"/>
              </a:ext>
            </a:extLst>
          </p:cNvPr>
          <p:cNvSpPr/>
          <p:nvPr/>
        </p:nvSpPr>
        <p:spPr bwMode="auto">
          <a:xfrm>
            <a:off x="2869886" y="3076388"/>
            <a:ext cx="2982301" cy="2976802"/>
          </a:xfrm>
          <a:prstGeom prst="rect">
            <a:avLst/>
          </a:prstGeom>
          <a:solidFill>
            <a:srgbClr val="FFED5C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8603AD-DEC5-4366-BB6D-4F8B7AE5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using the square to find pairs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561058-F267-4DD9-B786-9657FB2DF34A}"/>
              </a:ext>
            </a:extLst>
          </p:cNvPr>
          <p:cNvSpPr/>
          <p:nvPr/>
        </p:nvSpPr>
        <p:spPr bwMode="auto">
          <a:xfrm>
            <a:off x="4967288" y="5759913"/>
            <a:ext cx="887467" cy="300090"/>
          </a:xfrm>
          <a:prstGeom prst="rect">
            <a:avLst/>
          </a:prstGeom>
          <a:solidFill>
            <a:srgbClr val="A2E3FF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90866E-9E18-4FB2-B6C3-B3F26C220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887" y="3069964"/>
            <a:ext cx="2997513" cy="29975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6F6D9B2-CC31-4DFC-88F5-E867F39ADE1C}"/>
              </a:ext>
            </a:extLst>
          </p:cNvPr>
          <p:cNvSpPr txBox="1"/>
          <p:nvPr/>
        </p:nvSpPr>
        <p:spPr bwMode="auto">
          <a:xfrm>
            <a:off x="1641746" y="1939004"/>
            <a:ext cx="1364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97    +   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2B8E10-7119-4781-B3CC-067BAD20CB7C}"/>
              </a:ext>
            </a:extLst>
          </p:cNvPr>
          <p:cNvSpPr txBox="1"/>
          <p:nvPr/>
        </p:nvSpPr>
        <p:spPr bwMode="auto">
          <a:xfrm>
            <a:off x="1411267" y="2656420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90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8A13D1-BC99-4F26-A455-F0AB78C8406C}"/>
              </a:ext>
            </a:extLst>
          </p:cNvPr>
          <p:cNvSpPr txBox="1"/>
          <p:nvPr/>
        </p:nvSpPr>
        <p:spPr bwMode="auto">
          <a:xfrm>
            <a:off x="1924018" y="2656420"/>
            <a:ext cx="341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287F5B-A459-4D7F-90F9-B7545190162F}"/>
              </a:ext>
            </a:extLst>
          </p:cNvPr>
          <p:cNvSpPr txBox="1"/>
          <p:nvPr/>
        </p:nvSpPr>
        <p:spPr bwMode="auto">
          <a:xfrm>
            <a:off x="2461251" y="2596169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solidFill>
                  <a:srgbClr val="E72420"/>
                </a:solidFill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8F05E8-BF05-4FC0-A1DD-0863C77BE435}"/>
              </a:ext>
            </a:extLst>
          </p:cNvPr>
          <p:cNvCxnSpPr>
            <a:cxnSpLocks/>
          </p:cNvCxnSpPr>
          <p:nvPr/>
        </p:nvCxnSpPr>
        <p:spPr bwMode="auto">
          <a:xfrm flipH="1">
            <a:off x="1662917" y="2373582"/>
            <a:ext cx="124304" cy="27410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5ECF64A-3D8D-475F-9F98-6B87E450786B}"/>
              </a:ext>
            </a:extLst>
          </p:cNvPr>
          <p:cNvCxnSpPr>
            <a:cxnSpLocks/>
          </p:cNvCxnSpPr>
          <p:nvPr/>
        </p:nvCxnSpPr>
        <p:spPr bwMode="auto">
          <a:xfrm>
            <a:off x="1977556" y="2373582"/>
            <a:ext cx="124304" cy="27410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92E2A1D-ABA3-494A-AFD6-CF26F31D4C0F}"/>
              </a:ext>
            </a:extLst>
          </p:cNvPr>
          <p:cNvSpPr/>
          <p:nvPr/>
        </p:nvSpPr>
        <p:spPr bwMode="auto">
          <a:xfrm rot="19014358">
            <a:off x="1753895" y="2384294"/>
            <a:ext cx="1414713" cy="311416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E7242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76AC3A-05A0-4780-A5DC-D729CD9E3304}"/>
              </a:ext>
            </a:extLst>
          </p:cNvPr>
          <p:cNvSpPr txBox="1"/>
          <p:nvPr/>
        </p:nvSpPr>
        <p:spPr bwMode="auto">
          <a:xfrm>
            <a:off x="468166" y="1939004"/>
            <a:ext cx="11015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100    =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868A49-25E1-4156-8466-A4252BAF25F1}"/>
              </a:ext>
            </a:extLst>
          </p:cNvPr>
          <p:cNvSpPr/>
          <p:nvPr/>
        </p:nvSpPr>
        <p:spPr bwMode="auto">
          <a:xfrm>
            <a:off x="4950134" y="5727570"/>
            <a:ext cx="902876" cy="326282"/>
          </a:xfrm>
          <a:prstGeom prst="rect">
            <a:avLst/>
          </a:prstGeom>
          <a:noFill/>
          <a:ln w="28575" cap="flat" cmpd="sng" algn="ctr">
            <a:solidFill>
              <a:srgbClr val="FFC1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FE3415-467C-4C51-A943-EC482AC9B7E9}"/>
              </a:ext>
            </a:extLst>
          </p:cNvPr>
          <p:cNvSpPr/>
          <p:nvPr/>
        </p:nvSpPr>
        <p:spPr bwMode="auto">
          <a:xfrm>
            <a:off x="2879410" y="3080252"/>
            <a:ext cx="2973600" cy="2973600"/>
          </a:xfrm>
          <a:prstGeom prst="rect">
            <a:avLst/>
          </a:prstGeom>
          <a:noFill/>
          <a:ln w="28575" cap="flat" cmpd="sng" algn="ctr">
            <a:solidFill>
              <a:srgbClr val="FFC1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4993EEA-3BEA-47C6-821F-4138E1A6EBB5}"/>
              </a:ext>
            </a:extLst>
          </p:cNvPr>
          <p:cNvSpPr/>
          <p:nvPr/>
        </p:nvSpPr>
        <p:spPr bwMode="auto">
          <a:xfrm>
            <a:off x="4981188" y="5753505"/>
            <a:ext cx="870999" cy="299685"/>
          </a:xfrm>
          <a:prstGeom prst="rect">
            <a:avLst/>
          </a:prstGeom>
          <a:noFill/>
          <a:ln w="28575" cap="flat" cmpd="sng" algn="ctr">
            <a:solidFill>
              <a:srgbClr val="36A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87FC23E-7ABD-426A-BD42-9937C732671C}"/>
              </a:ext>
            </a:extLst>
          </p:cNvPr>
          <p:cNvGrpSpPr/>
          <p:nvPr/>
        </p:nvGrpSpPr>
        <p:grpSpPr>
          <a:xfrm>
            <a:off x="5866489" y="3076388"/>
            <a:ext cx="304773" cy="2667057"/>
            <a:chOff x="5866489" y="3076388"/>
            <a:chExt cx="304773" cy="266705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BFC4E89-474E-4436-A904-E8FADCE6CC0A}"/>
                </a:ext>
              </a:extLst>
            </p:cNvPr>
            <p:cNvCxnSpPr/>
            <p:nvPr/>
          </p:nvCxnSpPr>
          <p:spPr bwMode="auto">
            <a:xfrm>
              <a:off x="5866489" y="3076388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CD36E1B-3D53-44D5-9C6A-85B6B03AB076}"/>
                </a:ext>
              </a:extLst>
            </p:cNvPr>
            <p:cNvCxnSpPr/>
            <p:nvPr/>
          </p:nvCxnSpPr>
          <p:spPr bwMode="auto">
            <a:xfrm>
              <a:off x="5866489" y="5743445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973DC4C-E47F-4FBB-B494-59EDEF979B5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71262" y="3076388"/>
              <a:ext cx="0" cy="26670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6CB2DBA3-ACDF-4AF3-9A92-1C7ED5FBBD63}"/>
              </a:ext>
            </a:extLst>
          </p:cNvPr>
          <p:cNvSpPr txBox="1"/>
          <p:nvPr/>
        </p:nvSpPr>
        <p:spPr bwMode="auto">
          <a:xfrm>
            <a:off x="6253008" y="4167639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90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C7600D-EDFA-40B9-AD71-5E805D51BB9E}"/>
              </a:ext>
            </a:extLst>
          </p:cNvPr>
          <p:cNvSpPr txBox="1"/>
          <p:nvPr/>
        </p:nvSpPr>
        <p:spPr bwMode="auto">
          <a:xfrm>
            <a:off x="6253008" y="5659878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75E39CB-626A-4CF5-8E61-7E0B1E7EBA36}"/>
              </a:ext>
            </a:extLst>
          </p:cNvPr>
          <p:cNvGrpSpPr/>
          <p:nvPr/>
        </p:nvGrpSpPr>
        <p:grpSpPr>
          <a:xfrm>
            <a:off x="5866489" y="5743445"/>
            <a:ext cx="304773" cy="308980"/>
            <a:chOff x="5866489" y="5743445"/>
            <a:chExt cx="304773" cy="30898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0C91E54-6163-4756-9280-8542A82BEC0D}"/>
                </a:ext>
              </a:extLst>
            </p:cNvPr>
            <p:cNvCxnSpPr/>
            <p:nvPr/>
          </p:nvCxnSpPr>
          <p:spPr bwMode="auto">
            <a:xfrm>
              <a:off x="5866489" y="6052425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DBA51BF-FD29-4E89-8868-68EF8C9338D6}"/>
                </a:ext>
              </a:extLst>
            </p:cNvPr>
            <p:cNvCxnSpPr/>
            <p:nvPr/>
          </p:nvCxnSpPr>
          <p:spPr bwMode="auto">
            <a:xfrm>
              <a:off x="6171262" y="5743445"/>
              <a:ext cx="0" cy="30898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7716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9" grpId="0"/>
      <p:bldP spid="10" grpId="0"/>
      <p:bldP spid="11" grpId="0"/>
      <p:bldP spid="12" grpId="0"/>
      <p:bldP spid="18" grpId="0" animBg="1"/>
      <p:bldP spid="24" grpId="0" animBg="1"/>
      <p:bldP spid="29" grpId="0" animBg="1"/>
      <p:bldP spid="30" grpId="0" animBg="1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19F72AB-62B7-4E5B-9573-BC0AD3D3B3A9}"/>
              </a:ext>
            </a:extLst>
          </p:cNvPr>
          <p:cNvSpPr/>
          <p:nvPr/>
        </p:nvSpPr>
        <p:spPr bwMode="auto">
          <a:xfrm>
            <a:off x="2884090" y="2869937"/>
            <a:ext cx="2982912" cy="887413"/>
          </a:xfrm>
          <a:custGeom>
            <a:avLst/>
            <a:gdLst>
              <a:gd name="connsiteX0" fmla="*/ 0 w 2978150"/>
              <a:gd name="connsiteY0" fmla="*/ 0 h 901700"/>
              <a:gd name="connsiteX1" fmla="*/ 2978150 w 2978150"/>
              <a:gd name="connsiteY1" fmla="*/ 0 h 901700"/>
              <a:gd name="connsiteX2" fmla="*/ 2971800 w 2978150"/>
              <a:gd name="connsiteY2" fmla="*/ 603250 h 901700"/>
              <a:gd name="connsiteX3" fmla="*/ 1187450 w 2978150"/>
              <a:gd name="connsiteY3" fmla="*/ 609600 h 901700"/>
              <a:gd name="connsiteX4" fmla="*/ 1187450 w 2978150"/>
              <a:gd name="connsiteY4" fmla="*/ 895350 h 901700"/>
              <a:gd name="connsiteX5" fmla="*/ 0 w 2978150"/>
              <a:gd name="connsiteY5" fmla="*/ 901700 h 901700"/>
              <a:gd name="connsiteX6" fmla="*/ 0 w 2978150"/>
              <a:gd name="connsiteY6" fmla="*/ 0 h 901700"/>
              <a:gd name="connsiteX0" fmla="*/ 0 w 2982912"/>
              <a:gd name="connsiteY0" fmla="*/ 0 h 901700"/>
              <a:gd name="connsiteX1" fmla="*/ 2982912 w 2982912"/>
              <a:gd name="connsiteY1" fmla="*/ 0 h 901700"/>
              <a:gd name="connsiteX2" fmla="*/ 2971800 w 2982912"/>
              <a:gd name="connsiteY2" fmla="*/ 603250 h 901700"/>
              <a:gd name="connsiteX3" fmla="*/ 1187450 w 2982912"/>
              <a:gd name="connsiteY3" fmla="*/ 609600 h 901700"/>
              <a:gd name="connsiteX4" fmla="*/ 1187450 w 2982912"/>
              <a:gd name="connsiteY4" fmla="*/ 895350 h 901700"/>
              <a:gd name="connsiteX5" fmla="*/ 0 w 2982912"/>
              <a:gd name="connsiteY5" fmla="*/ 901700 h 901700"/>
              <a:gd name="connsiteX6" fmla="*/ 0 w 2982912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87450 w 2986471"/>
              <a:gd name="connsiteY3" fmla="*/ 609600 h 901700"/>
              <a:gd name="connsiteX4" fmla="*/ 1187450 w 2986471"/>
              <a:gd name="connsiteY4" fmla="*/ 895350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73162 w 2986471"/>
              <a:gd name="connsiteY3" fmla="*/ 583406 h 901700"/>
              <a:gd name="connsiteX4" fmla="*/ 1187450 w 2986471"/>
              <a:gd name="connsiteY4" fmla="*/ 895350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73162 w 2986471"/>
              <a:gd name="connsiteY3" fmla="*/ 583406 h 901700"/>
              <a:gd name="connsiteX4" fmla="*/ 1168400 w 2986471"/>
              <a:gd name="connsiteY4" fmla="*/ 885825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68400 w 2986471"/>
              <a:gd name="connsiteY3" fmla="*/ 581025 h 901700"/>
              <a:gd name="connsiteX4" fmla="*/ 1168400 w 2986471"/>
              <a:gd name="connsiteY4" fmla="*/ 885825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892175"/>
              <a:gd name="connsiteX1" fmla="*/ 2982912 w 2986471"/>
              <a:gd name="connsiteY1" fmla="*/ 0 h 892175"/>
              <a:gd name="connsiteX2" fmla="*/ 2986087 w 2986471"/>
              <a:gd name="connsiteY2" fmla="*/ 581818 h 892175"/>
              <a:gd name="connsiteX3" fmla="*/ 1168400 w 2986471"/>
              <a:gd name="connsiteY3" fmla="*/ 581025 h 892175"/>
              <a:gd name="connsiteX4" fmla="*/ 1168400 w 2986471"/>
              <a:gd name="connsiteY4" fmla="*/ 885825 h 892175"/>
              <a:gd name="connsiteX5" fmla="*/ 0 w 2986471"/>
              <a:gd name="connsiteY5" fmla="*/ 892175 h 892175"/>
              <a:gd name="connsiteX6" fmla="*/ 0 w 2986471"/>
              <a:gd name="connsiteY6" fmla="*/ 0 h 892175"/>
              <a:gd name="connsiteX0" fmla="*/ 0 w 2986471"/>
              <a:gd name="connsiteY0" fmla="*/ 0 h 887413"/>
              <a:gd name="connsiteX1" fmla="*/ 2982912 w 2986471"/>
              <a:gd name="connsiteY1" fmla="*/ 0 h 887413"/>
              <a:gd name="connsiteX2" fmla="*/ 2986087 w 2986471"/>
              <a:gd name="connsiteY2" fmla="*/ 581818 h 887413"/>
              <a:gd name="connsiteX3" fmla="*/ 1168400 w 2986471"/>
              <a:gd name="connsiteY3" fmla="*/ 581025 h 887413"/>
              <a:gd name="connsiteX4" fmla="*/ 1168400 w 2986471"/>
              <a:gd name="connsiteY4" fmla="*/ 885825 h 887413"/>
              <a:gd name="connsiteX5" fmla="*/ 2381 w 2986471"/>
              <a:gd name="connsiteY5" fmla="*/ 887413 h 887413"/>
              <a:gd name="connsiteX6" fmla="*/ 0 w 2986471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68400 w 2982912"/>
              <a:gd name="connsiteY3" fmla="*/ 581025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73162 w 2982912"/>
              <a:gd name="connsiteY3" fmla="*/ 588169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76563 w 2982912"/>
              <a:gd name="connsiteY2" fmla="*/ 591343 h 887413"/>
              <a:gd name="connsiteX3" fmla="*/ 1173162 w 2982912"/>
              <a:gd name="connsiteY3" fmla="*/ 588169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2912" h="887413">
                <a:moveTo>
                  <a:pt x="0" y="0"/>
                </a:moveTo>
                <a:lnTo>
                  <a:pt x="2982912" y="0"/>
                </a:lnTo>
                <a:cubicBezTo>
                  <a:pt x="2980795" y="201083"/>
                  <a:pt x="2978680" y="390260"/>
                  <a:pt x="2976563" y="591343"/>
                </a:cubicBezTo>
                <a:lnTo>
                  <a:pt x="1173162" y="588169"/>
                </a:lnTo>
                <a:cubicBezTo>
                  <a:pt x="1171575" y="688975"/>
                  <a:pt x="1169987" y="785019"/>
                  <a:pt x="1168400" y="885825"/>
                </a:cubicBezTo>
                <a:lnTo>
                  <a:pt x="2381" y="887413"/>
                </a:lnTo>
                <a:cubicBezTo>
                  <a:pt x="1587" y="591609"/>
                  <a:pt x="794" y="295804"/>
                  <a:pt x="0" y="0"/>
                </a:cubicBezTo>
                <a:close/>
              </a:path>
            </a:pathLst>
          </a:custGeom>
          <a:solidFill>
            <a:srgbClr val="FFED5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40CA09F-FCBD-4E26-91DE-763870CC3CBB}"/>
              </a:ext>
            </a:extLst>
          </p:cNvPr>
          <p:cNvSpPr/>
          <p:nvPr/>
        </p:nvSpPr>
        <p:spPr bwMode="auto">
          <a:xfrm>
            <a:off x="2875658" y="3470275"/>
            <a:ext cx="2986095" cy="2390776"/>
          </a:xfrm>
          <a:custGeom>
            <a:avLst/>
            <a:gdLst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1100 w 2972363"/>
              <a:gd name="connsiteY2" fmla="*/ 298450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90625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1588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85256"/>
              <a:gd name="connsiteY0" fmla="*/ 0 h 2395538"/>
              <a:gd name="connsiteX1" fmla="*/ 1187450 w 2985256"/>
              <a:gd name="connsiteY1" fmla="*/ 0 h 2395538"/>
              <a:gd name="connsiteX2" fmla="*/ 1188244 w 2985256"/>
              <a:gd name="connsiteY2" fmla="*/ 300831 h 2395538"/>
              <a:gd name="connsiteX3" fmla="*/ 1588 w 2985256"/>
              <a:gd name="connsiteY3" fmla="*/ 304800 h 2395538"/>
              <a:gd name="connsiteX4" fmla="*/ 0 w 2985256"/>
              <a:gd name="connsiteY4" fmla="*/ 2387600 h 2395538"/>
              <a:gd name="connsiteX5" fmla="*/ 2984500 w 2985256"/>
              <a:gd name="connsiteY5" fmla="*/ 2395538 h 2395538"/>
              <a:gd name="connsiteX6" fmla="*/ 2971800 w 2985256"/>
              <a:gd name="connsiteY6" fmla="*/ 0 h 2395538"/>
              <a:gd name="connsiteX0" fmla="*/ 2971800 w 2985256"/>
              <a:gd name="connsiteY0" fmla="*/ 0 h 2387600"/>
              <a:gd name="connsiteX1" fmla="*/ 1187450 w 2985256"/>
              <a:gd name="connsiteY1" fmla="*/ 0 h 2387600"/>
              <a:gd name="connsiteX2" fmla="*/ 1188244 w 2985256"/>
              <a:gd name="connsiteY2" fmla="*/ 300831 h 2387600"/>
              <a:gd name="connsiteX3" fmla="*/ 1588 w 2985256"/>
              <a:gd name="connsiteY3" fmla="*/ 304800 h 2387600"/>
              <a:gd name="connsiteX4" fmla="*/ 0 w 2985256"/>
              <a:gd name="connsiteY4" fmla="*/ 2387600 h 2387600"/>
              <a:gd name="connsiteX5" fmla="*/ 2984500 w 2985256"/>
              <a:gd name="connsiteY5" fmla="*/ 2383632 h 2387600"/>
              <a:gd name="connsiteX6" fmla="*/ 2971800 w 2985256"/>
              <a:gd name="connsiteY6" fmla="*/ 0 h 2387600"/>
              <a:gd name="connsiteX0" fmla="*/ 2971800 w 2985256"/>
              <a:gd name="connsiteY0" fmla="*/ 0 h 2390776"/>
              <a:gd name="connsiteX1" fmla="*/ 1187450 w 2985256"/>
              <a:gd name="connsiteY1" fmla="*/ 0 h 2390776"/>
              <a:gd name="connsiteX2" fmla="*/ 1188244 w 2985256"/>
              <a:gd name="connsiteY2" fmla="*/ 300831 h 2390776"/>
              <a:gd name="connsiteX3" fmla="*/ 1588 w 2985256"/>
              <a:gd name="connsiteY3" fmla="*/ 304800 h 2390776"/>
              <a:gd name="connsiteX4" fmla="*/ 0 w 2985256"/>
              <a:gd name="connsiteY4" fmla="*/ 2387600 h 2390776"/>
              <a:gd name="connsiteX5" fmla="*/ 2984500 w 2985256"/>
              <a:gd name="connsiteY5" fmla="*/ 2390776 h 2390776"/>
              <a:gd name="connsiteX6" fmla="*/ 2971800 w 2985256"/>
              <a:gd name="connsiteY6" fmla="*/ 0 h 2390776"/>
              <a:gd name="connsiteX0" fmla="*/ 2981325 w 2986095"/>
              <a:gd name="connsiteY0" fmla="*/ 0 h 2390776"/>
              <a:gd name="connsiteX1" fmla="*/ 1187450 w 2986095"/>
              <a:gd name="connsiteY1" fmla="*/ 0 h 2390776"/>
              <a:gd name="connsiteX2" fmla="*/ 1188244 w 2986095"/>
              <a:gd name="connsiteY2" fmla="*/ 300831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6095" h="2390776">
                <a:moveTo>
                  <a:pt x="2981325" y="0"/>
                </a:moveTo>
                <a:lnTo>
                  <a:pt x="1187450" y="0"/>
                </a:lnTo>
                <a:cubicBezTo>
                  <a:pt x="1188508" y="100277"/>
                  <a:pt x="1187186" y="200554"/>
                  <a:pt x="1188244" y="300831"/>
                </a:cubicBezTo>
                <a:lnTo>
                  <a:pt x="1588" y="304800"/>
                </a:lnTo>
                <a:cubicBezTo>
                  <a:pt x="-529" y="999067"/>
                  <a:pt x="2117" y="1693333"/>
                  <a:pt x="0" y="2387600"/>
                </a:cubicBezTo>
                <a:lnTo>
                  <a:pt x="2984500" y="2390776"/>
                </a:lnTo>
                <a:cubicBezTo>
                  <a:pt x="2988733" y="1599143"/>
                  <a:pt x="2983442" y="797983"/>
                  <a:pt x="2981325" y="0"/>
                </a:cubicBezTo>
                <a:close/>
              </a:path>
            </a:pathLst>
          </a:custGeom>
          <a:solidFill>
            <a:srgbClr val="A2E3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6F1EAB2-A778-41E5-87C5-CBB05B595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887" y="2869939"/>
            <a:ext cx="2997513" cy="299751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F137B08-0C77-41BE-829D-4FC19132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turn: 24 + ? = 100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2380A45-E54C-4583-8966-58254524C268}"/>
              </a:ext>
            </a:extLst>
          </p:cNvPr>
          <p:cNvGrpSpPr/>
          <p:nvPr/>
        </p:nvGrpSpPr>
        <p:grpSpPr>
          <a:xfrm>
            <a:off x="5866489" y="2876363"/>
            <a:ext cx="304773" cy="588432"/>
            <a:chOff x="5866489" y="3076388"/>
            <a:chExt cx="304773" cy="588432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3C1C52C-6D47-479A-8817-531608178A4D}"/>
                </a:ext>
              </a:extLst>
            </p:cNvPr>
            <p:cNvCxnSpPr/>
            <p:nvPr/>
          </p:nvCxnSpPr>
          <p:spPr bwMode="auto">
            <a:xfrm>
              <a:off x="5866489" y="3076388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445EDAB-C27D-497F-A132-E4755364F73F}"/>
                </a:ext>
              </a:extLst>
            </p:cNvPr>
            <p:cNvCxnSpPr/>
            <p:nvPr/>
          </p:nvCxnSpPr>
          <p:spPr bwMode="auto">
            <a:xfrm>
              <a:off x="5866489" y="3664820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AE3C323-E127-44A0-9DFA-D94F818B8B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71262" y="3076388"/>
              <a:ext cx="0" cy="58843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0CA7CB6-F81C-4963-8834-444F9799A7B8}"/>
              </a:ext>
            </a:extLst>
          </p:cNvPr>
          <p:cNvSpPr txBox="1"/>
          <p:nvPr/>
        </p:nvSpPr>
        <p:spPr bwMode="auto">
          <a:xfrm>
            <a:off x="6253008" y="4579794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70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2F34DF-9DF5-48D9-BA90-D1AE88E44C6D}"/>
              </a:ext>
            </a:extLst>
          </p:cNvPr>
          <p:cNvSpPr txBox="1"/>
          <p:nvPr/>
        </p:nvSpPr>
        <p:spPr bwMode="auto">
          <a:xfrm>
            <a:off x="6253008" y="3385992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78F3DC1-10D7-47DF-8F06-95987AD9719D}"/>
              </a:ext>
            </a:extLst>
          </p:cNvPr>
          <p:cNvGrpSpPr/>
          <p:nvPr/>
        </p:nvGrpSpPr>
        <p:grpSpPr>
          <a:xfrm>
            <a:off x="5866489" y="3464795"/>
            <a:ext cx="304773" cy="304060"/>
            <a:chOff x="5866489" y="3664820"/>
            <a:chExt cx="304773" cy="304060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9974B4C-8EF2-43FD-96E0-ED8824458FF5}"/>
                </a:ext>
              </a:extLst>
            </p:cNvPr>
            <p:cNvCxnSpPr/>
            <p:nvPr/>
          </p:nvCxnSpPr>
          <p:spPr bwMode="auto">
            <a:xfrm>
              <a:off x="5866489" y="3968880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35CC751-2552-48BA-826B-68A3E08FA0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71262" y="3664820"/>
              <a:ext cx="0" cy="30406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9A58AC86-BCF1-4C36-852F-25C742BD0822}"/>
              </a:ext>
            </a:extLst>
          </p:cNvPr>
          <p:cNvSpPr txBox="1"/>
          <p:nvPr/>
        </p:nvSpPr>
        <p:spPr bwMode="auto">
          <a:xfrm>
            <a:off x="2136009" y="2049021"/>
            <a:ext cx="655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61D3737-7BC9-495A-A962-91CFE7FF0313}"/>
              </a:ext>
            </a:extLst>
          </p:cNvPr>
          <p:cNvSpPr/>
          <p:nvPr/>
        </p:nvSpPr>
        <p:spPr bwMode="auto">
          <a:xfrm>
            <a:off x="2884602" y="2326359"/>
            <a:ext cx="3610466" cy="659876"/>
          </a:xfrm>
          <a:custGeom>
            <a:avLst/>
            <a:gdLst>
              <a:gd name="connsiteX0" fmla="*/ 0 w 3610466"/>
              <a:gd name="connsiteY0" fmla="*/ 584461 h 659876"/>
              <a:gd name="connsiteX1" fmla="*/ 0 w 3610466"/>
              <a:gd name="connsiteY1" fmla="*/ 584461 h 659876"/>
              <a:gd name="connsiteX2" fmla="*/ 697584 w 3610466"/>
              <a:gd name="connsiteY2" fmla="*/ 612742 h 659876"/>
              <a:gd name="connsiteX3" fmla="*/ 1225485 w 3610466"/>
              <a:gd name="connsiteY3" fmla="*/ 631595 h 659876"/>
              <a:gd name="connsiteX4" fmla="*/ 1470582 w 3610466"/>
              <a:gd name="connsiteY4" fmla="*/ 659876 h 659876"/>
              <a:gd name="connsiteX5" fmla="*/ 1696825 w 3610466"/>
              <a:gd name="connsiteY5" fmla="*/ 650449 h 659876"/>
              <a:gd name="connsiteX6" fmla="*/ 1753386 w 3610466"/>
              <a:gd name="connsiteY6" fmla="*/ 631595 h 659876"/>
              <a:gd name="connsiteX7" fmla="*/ 1791093 w 3610466"/>
              <a:gd name="connsiteY7" fmla="*/ 622169 h 659876"/>
              <a:gd name="connsiteX8" fmla="*/ 1819373 w 3610466"/>
              <a:gd name="connsiteY8" fmla="*/ 612742 h 659876"/>
              <a:gd name="connsiteX9" fmla="*/ 2347274 w 3610466"/>
              <a:gd name="connsiteY9" fmla="*/ 603315 h 659876"/>
              <a:gd name="connsiteX10" fmla="*/ 2394408 w 3610466"/>
              <a:gd name="connsiteY10" fmla="*/ 593888 h 659876"/>
              <a:gd name="connsiteX11" fmla="*/ 2498103 w 3610466"/>
              <a:gd name="connsiteY11" fmla="*/ 575035 h 659876"/>
              <a:gd name="connsiteX12" fmla="*/ 2564091 w 3610466"/>
              <a:gd name="connsiteY12" fmla="*/ 556181 h 659876"/>
              <a:gd name="connsiteX13" fmla="*/ 2790334 w 3610466"/>
              <a:gd name="connsiteY13" fmla="*/ 556181 h 659876"/>
              <a:gd name="connsiteX14" fmla="*/ 3610466 w 3610466"/>
              <a:gd name="connsiteY14" fmla="*/ 94268 h 659876"/>
              <a:gd name="connsiteX15" fmla="*/ 3252247 w 3610466"/>
              <a:gd name="connsiteY15" fmla="*/ 0 h 65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10466" h="659876">
                <a:moveTo>
                  <a:pt x="0" y="584461"/>
                </a:moveTo>
                <a:lnTo>
                  <a:pt x="0" y="584461"/>
                </a:lnTo>
                <a:cubicBezTo>
                  <a:pt x="386252" y="661713"/>
                  <a:pt x="41574" y="606779"/>
                  <a:pt x="697584" y="612742"/>
                </a:cubicBezTo>
                <a:cubicBezTo>
                  <a:pt x="873656" y="614343"/>
                  <a:pt x="1049518" y="625311"/>
                  <a:pt x="1225485" y="631595"/>
                </a:cubicBezTo>
                <a:cubicBezTo>
                  <a:pt x="1420346" y="653247"/>
                  <a:pt x="1338698" y="643390"/>
                  <a:pt x="1470582" y="659876"/>
                </a:cubicBezTo>
                <a:cubicBezTo>
                  <a:pt x="1545996" y="656734"/>
                  <a:pt x="1621720" y="657960"/>
                  <a:pt x="1696825" y="650449"/>
                </a:cubicBezTo>
                <a:cubicBezTo>
                  <a:pt x="1716600" y="648471"/>
                  <a:pt x="1734106" y="636415"/>
                  <a:pt x="1753386" y="631595"/>
                </a:cubicBezTo>
                <a:cubicBezTo>
                  <a:pt x="1765955" y="628453"/>
                  <a:pt x="1778636" y="625728"/>
                  <a:pt x="1791093" y="622169"/>
                </a:cubicBezTo>
                <a:cubicBezTo>
                  <a:pt x="1800647" y="619439"/>
                  <a:pt x="1809442" y="613079"/>
                  <a:pt x="1819373" y="612742"/>
                </a:cubicBezTo>
                <a:cubicBezTo>
                  <a:pt x="1995267" y="606779"/>
                  <a:pt x="2171307" y="606457"/>
                  <a:pt x="2347274" y="603315"/>
                </a:cubicBezTo>
                <a:lnTo>
                  <a:pt x="2394408" y="593888"/>
                </a:lnTo>
                <a:cubicBezTo>
                  <a:pt x="2425209" y="588288"/>
                  <a:pt x="2467069" y="582793"/>
                  <a:pt x="2498103" y="575035"/>
                </a:cubicBezTo>
                <a:cubicBezTo>
                  <a:pt x="2518138" y="570026"/>
                  <a:pt x="2543520" y="556916"/>
                  <a:pt x="2564091" y="556181"/>
                </a:cubicBezTo>
                <a:cubicBezTo>
                  <a:pt x="2639457" y="553489"/>
                  <a:pt x="2714920" y="556181"/>
                  <a:pt x="2790334" y="556181"/>
                </a:cubicBezTo>
                <a:lnTo>
                  <a:pt x="3610466" y="94268"/>
                </a:lnTo>
                <a:lnTo>
                  <a:pt x="3252247" y="0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35C48FC-404C-4783-8A1B-ED696D353771}"/>
              </a:ext>
            </a:extLst>
          </p:cNvPr>
          <p:cNvSpPr/>
          <p:nvPr/>
        </p:nvSpPr>
        <p:spPr bwMode="auto">
          <a:xfrm>
            <a:off x="2877244" y="2882787"/>
            <a:ext cx="2977887" cy="874563"/>
          </a:xfrm>
          <a:custGeom>
            <a:avLst/>
            <a:gdLst>
              <a:gd name="connsiteX0" fmla="*/ 0 w 2978150"/>
              <a:gd name="connsiteY0" fmla="*/ 0 h 901700"/>
              <a:gd name="connsiteX1" fmla="*/ 2978150 w 2978150"/>
              <a:gd name="connsiteY1" fmla="*/ 0 h 901700"/>
              <a:gd name="connsiteX2" fmla="*/ 2971800 w 2978150"/>
              <a:gd name="connsiteY2" fmla="*/ 603250 h 901700"/>
              <a:gd name="connsiteX3" fmla="*/ 1187450 w 2978150"/>
              <a:gd name="connsiteY3" fmla="*/ 609600 h 901700"/>
              <a:gd name="connsiteX4" fmla="*/ 1187450 w 2978150"/>
              <a:gd name="connsiteY4" fmla="*/ 895350 h 901700"/>
              <a:gd name="connsiteX5" fmla="*/ 0 w 2978150"/>
              <a:gd name="connsiteY5" fmla="*/ 901700 h 901700"/>
              <a:gd name="connsiteX6" fmla="*/ 0 w 2978150"/>
              <a:gd name="connsiteY6" fmla="*/ 0 h 901700"/>
              <a:gd name="connsiteX0" fmla="*/ 0 w 2982912"/>
              <a:gd name="connsiteY0" fmla="*/ 0 h 901700"/>
              <a:gd name="connsiteX1" fmla="*/ 2982912 w 2982912"/>
              <a:gd name="connsiteY1" fmla="*/ 0 h 901700"/>
              <a:gd name="connsiteX2" fmla="*/ 2971800 w 2982912"/>
              <a:gd name="connsiteY2" fmla="*/ 603250 h 901700"/>
              <a:gd name="connsiteX3" fmla="*/ 1187450 w 2982912"/>
              <a:gd name="connsiteY3" fmla="*/ 609600 h 901700"/>
              <a:gd name="connsiteX4" fmla="*/ 1187450 w 2982912"/>
              <a:gd name="connsiteY4" fmla="*/ 895350 h 901700"/>
              <a:gd name="connsiteX5" fmla="*/ 0 w 2982912"/>
              <a:gd name="connsiteY5" fmla="*/ 901700 h 901700"/>
              <a:gd name="connsiteX6" fmla="*/ 0 w 2982912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87450 w 2986471"/>
              <a:gd name="connsiteY3" fmla="*/ 609600 h 901700"/>
              <a:gd name="connsiteX4" fmla="*/ 1187450 w 2986471"/>
              <a:gd name="connsiteY4" fmla="*/ 895350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73162 w 2986471"/>
              <a:gd name="connsiteY3" fmla="*/ 583406 h 901700"/>
              <a:gd name="connsiteX4" fmla="*/ 1187450 w 2986471"/>
              <a:gd name="connsiteY4" fmla="*/ 895350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73162 w 2986471"/>
              <a:gd name="connsiteY3" fmla="*/ 583406 h 901700"/>
              <a:gd name="connsiteX4" fmla="*/ 1168400 w 2986471"/>
              <a:gd name="connsiteY4" fmla="*/ 885825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68400 w 2986471"/>
              <a:gd name="connsiteY3" fmla="*/ 581025 h 901700"/>
              <a:gd name="connsiteX4" fmla="*/ 1168400 w 2986471"/>
              <a:gd name="connsiteY4" fmla="*/ 885825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892175"/>
              <a:gd name="connsiteX1" fmla="*/ 2982912 w 2986471"/>
              <a:gd name="connsiteY1" fmla="*/ 0 h 892175"/>
              <a:gd name="connsiteX2" fmla="*/ 2986087 w 2986471"/>
              <a:gd name="connsiteY2" fmla="*/ 581818 h 892175"/>
              <a:gd name="connsiteX3" fmla="*/ 1168400 w 2986471"/>
              <a:gd name="connsiteY3" fmla="*/ 581025 h 892175"/>
              <a:gd name="connsiteX4" fmla="*/ 1168400 w 2986471"/>
              <a:gd name="connsiteY4" fmla="*/ 885825 h 892175"/>
              <a:gd name="connsiteX5" fmla="*/ 0 w 2986471"/>
              <a:gd name="connsiteY5" fmla="*/ 892175 h 892175"/>
              <a:gd name="connsiteX6" fmla="*/ 0 w 2986471"/>
              <a:gd name="connsiteY6" fmla="*/ 0 h 892175"/>
              <a:gd name="connsiteX0" fmla="*/ 0 w 2986471"/>
              <a:gd name="connsiteY0" fmla="*/ 0 h 887413"/>
              <a:gd name="connsiteX1" fmla="*/ 2982912 w 2986471"/>
              <a:gd name="connsiteY1" fmla="*/ 0 h 887413"/>
              <a:gd name="connsiteX2" fmla="*/ 2986087 w 2986471"/>
              <a:gd name="connsiteY2" fmla="*/ 581818 h 887413"/>
              <a:gd name="connsiteX3" fmla="*/ 1168400 w 2986471"/>
              <a:gd name="connsiteY3" fmla="*/ 581025 h 887413"/>
              <a:gd name="connsiteX4" fmla="*/ 1168400 w 2986471"/>
              <a:gd name="connsiteY4" fmla="*/ 885825 h 887413"/>
              <a:gd name="connsiteX5" fmla="*/ 2381 w 2986471"/>
              <a:gd name="connsiteY5" fmla="*/ 887413 h 887413"/>
              <a:gd name="connsiteX6" fmla="*/ 0 w 2986471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68400 w 2982912"/>
              <a:gd name="connsiteY3" fmla="*/ 581025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0313 w 2982912"/>
              <a:gd name="connsiteY3" fmla="*/ 581025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0313 w 2982912"/>
              <a:gd name="connsiteY3" fmla="*/ 581025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0313 w 2982912"/>
              <a:gd name="connsiteY3" fmla="*/ 581025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2695 w 2982912"/>
              <a:gd name="connsiteY3" fmla="*/ 581025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5077 w 2982912"/>
              <a:gd name="connsiteY3" fmla="*/ 593107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9842 w 2982912"/>
              <a:gd name="connsiteY3" fmla="*/ 595523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9842 w 2982912"/>
              <a:gd name="connsiteY3" fmla="*/ 595523 h 887413"/>
              <a:gd name="connsiteX4" fmla="*/ 1189844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9066 h 887413"/>
              <a:gd name="connsiteX3" fmla="*/ 1189842 w 2982912"/>
              <a:gd name="connsiteY3" fmla="*/ 595523 h 887413"/>
              <a:gd name="connsiteX4" fmla="*/ 1189844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9842 w 2982912"/>
              <a:gd name="connsiteY3" fmla="*/ 595523 h 887413"/>
              <a:gd name="connsiteX4" fmla="*/ 1189844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9844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7461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2697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5079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5079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2695 w 2982912"/>
              <a:gd name="connsiteY3" fmla="*/ 590691 h 887413"/>
              <a:gd name="connsiteX4" fmla="*/ 1185079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1709"/>
              <a:gd name="connsiteY0" fmla="*/ 0 h 887413"/>
              <a:gd name="connsiteX1" fmla="*/ 2978147 w 2981709"/>
              <a:gd name="connsiteY1" fmla="*/ 0 h 887413"/>
              <a:gd name="connsiteX2" fmla="*/ 2981325 w 2981709"/>
              <a:gd name="connsiteY2" fmla="*/ 593899 h 887413"/>
              <a:gd name="connsiteX3" fmla="*/ 1182695 w 2981709"/>
              <a:gd name="connsiteY3" fmla="*/ 590691 h 887413"/>
              <a:gd name="connsiteX4" fmla="*/ 1185079 w 2981709"/>
              <a:gd name="connsiteY4" fmla="*/ 885825 h 887413"/>
              <a:gd name="connsiteX5" fmla="*/ 2381 w 2981709"/>
              <a:gd name="connsiteY5" fmla="*/ 887413 h 887413"/>
              <a:gd name="connsiteX6" fmla="*/ 0 w 2981709"/>
              <a:gd name="connsiteY6" fmla="*/ 0 h 887413"/>
              <a:gd name="connsiteX0" fmla="*/ 0 w 2978147"/>
              <a:gd name="connsiteY0" fmla="*/ 0 h 887413"/>
              <a:gd name="connsiteX1" fmla="*/ 2978147 w 2978147"/>
              <a:gd name="connsiteY1" fmla="*/ 0 h 887413"/>
              <a:gd name="connsiteX2" fmla="*/ 2971795 w 2978147"/>
              <a:gd name="connsiteY2" fmla="*/ 593899 h 887413"/>
              <a:gd name="connsiteX3" fmla="*/ 1182695 w 2978147"/>
              <a:gd name="connsiteY3" fmla="*/ 590691 h 887413"/>
              <a:gd name="connsiteX4" fmla="*/ 1185079 w 2978147"/>
              <a:gd name="connsiteY4" fmla="*/ 885825 h 887413"/>
              <a:gd name="connsiteX5" fmla="*/ 2381 w 2978147"/>
              <a:gd name="connsiteY5" fmla="*/ 887413 h 887413"/>
              <a:gd name="connsiteX6" fmla="*/ 0 w 2978147"/>
              <a:gd name="connsiteY6" fmla="*/ 0 h 887413"/>
              <a:gd name="connsiteX0" fmla="*/ 0 w 2978147"/>
              <a:gd name="connsiteY0" fmla="*/ 0 h 887413"/>
              <a:gd name="connsiteX1" fmla="*/ 2978147 w 2978147"/>
              <a:gd name="connsiteY1" fmla="*/ 0 h 887413"/>
              <a:gd name="connsiteX2" fmla="*/ 2974178 w 2978147"/>
              <a:gd name="connsiteY2" fmla="*/ 593899 h 887413"/>
              <a:gd name="connsiteX3" fmla="*/ 1182695 w 2978147"/>
              <a:gd name="connsiteY3" fmla="*/ 590691 h 887413"/>
              <a:gd name="connsiteX4" fmla="*/ 1185079 w 2978147"/>
              <a:gd name="connsiteY4" fmla="*/ 885825 h 887413"/>
              <a:gd name="connsiteX5" fmla="*/ 2381 w 2978147"/>
              <a:gd name="connsiteY5" fmla="*/ 887413 h 887413"/>
              <a:gd name="connsiteX6" fmla="*/ 0 w 2978147"/>
              <a:gd name="connsiteY6" fmla="*/ 0 h 887413"/>
              <a:gd name="connsiteX0" fmla="*/ 0 w 2979474"/>
              <a:gd name="connsiteY0" fmla="*/ 0 h 887413"/>
              <a:gd name="connsiteX1" fmla="*/ 2978147 w 2979474"/>
              <a:gd name="connsiteY1" fmla="*/ 0 h 887413"/>
              <a:gd name="connsiteX2" fmla="*/ 2978943 w 2979474"/>
              <a:gd name="connsiteY2" fmla="*/ 593899 h 887413"/>
              <a:gd name="connsiteX3" fmla="*/ 1182695 w 2979474"/>
              <a:gd name="connsiteY3" fmla="*/ 590691 h 887413"/>
              <a:gd name="connsiteX4" fmla="*/ 1185079 w 2979474"/>
              <a:gd name="connsiteY4" fmla="*/ 885825 h 887413"/>
              <a:gd name="connsiteX5" fmla="*/ 2381 w 2979474"/>
              <a:gd name="connsiteY5" fmla="*/ 887413 h 887413"/>
              <a:gd name="connsiteX6" fmla="*/ 0 w 2979474"/>
              <a:gd name="connsiteY6" fmla="*/ 0 h 88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9474" h="887413">
                <a:moveTo>
                  <a:pt x="0" y="0"/>
                </a:moveTo>
                <a:lnTo>
                  <a:pt x="2978147" y="0"/>
                </a:lnTo>
                <a:cubicBezTo>
                  <a:pt x="2976030" y="201083"/>
                  <a:pt x="2981060" y="392816"/>
                  <a:pt x="2978943" y="593899"/>
                </a:cubicBezTo>
                <a:lnTo>
                  <a:pt x="1182695" y="590691"/>
                </a:lnTo>
                <a:cubicBezTo>
                  <a:pt x="1181108" y="691497"/>
                  <a:pt x="1186666" y="785019"/>
                  <a:pt x="1185079" y="885825"/>
                </a:cubicBezTo>
                <a:lnTo>
                  <a:pt x="2381" y="887413"/>
                </a:lnTo>
                <a:cubicBezTo>
                  <a:pt x="1587" y="591609"/>
                  <a:pt x="794" y="295804"/>
                  <a:pt x="0" y="0"/>
                </a:cubicBezTo>
                <a:close/>
              </a:path>
            </a:pathLst>
          </a:custGeom>
          <a:noFill/>
          <a:ln w="28575" cap="flat" cmpd="sng" algn="ctr">
            <a:solidFill>
              <a:srgbClr val="FFC1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957369ED-29CD-4610-8D0E-07B1D6160B92}"/>
              </a:ext>
            </a:extLst>
          </p:cNvPr>
          <p:cNvSpPr/>
          <p:nvPr/>
        </p:nvSpPr>
        <p:spPr bwMode="auto">
          <a:xfrm>
            <a:off x="2877246" y="3490987"/>
            <a:ext cx="2981321" cy="2366137"/>
          </a:xfrm>
          <a:custGeom>
            <a:avLst/>
            <a:gdLst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1100 w 2972363"/>
              <a:gd name="connsiteY2" fmla="*/ 298450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90625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1588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85256"/>
              <a:gd name="connsiteY0" fmla="*/ 0 h 2395538"/>
              <a:gd name="connsiteX1" fmla="*/ 1187450 w 2985256"/>
              <a:gd name="connsiteY1" fmla="*/ 0 h 2395538"/>
              <a:gd name="connsiteX2" fmla="*/ 1188244 w 2985256"/>
              <a:gd name="connsiteY2" fmla="*/ 300831 h 2395538"/>
              <a:gd name="connsiteX3" fmla="*/ 1588 w 2985256"/>
              <a:gd name="connsiteY3" fmla="*/ 304800 h 2395538"/>
              <a:gd name="connsiteX4" fmla="*/ 0 w 2985256"/>
              <a:gd name="connsiteY4" fmla="*/ 2387600 h 2395538"/>
              <a:gd name="connsiteX5" fmla="*/ 2984500 w 2985256"/>
              <a:gd name="connsiteY5" fmla="*/ 2395538 h 2395538"/>
              <a:gd name="connsiteX6" fmla="*/ 2971800 w 2985256"/>
              <a:gd name="connsiteY6" fmla="*/ 0 h 2395538"/>
              <a:gd name="connsiteX0" fmla="*/ 2971800 w 2985256"/>
              <a:gd name="connsiteY0" fmla="*/ 0 h 2387600"/>
              <a:gd name="connsiteX1" fmla="*/ 1187450 w 2985256"/>
              <a:gd name="connsiteY1" fmla="*/ 0 h 2387600"/>
              <a:gd name="connsiteX2" fmla="*/ 1188244 w 2985256"/>
              <a:gd name="connsiteY2" fmla="*/ 300831 h 2387600"/>
              <a:gd name="connsiteX3" fmla="*/ 1588 w 2985256"/>
              <a:gd name="connsiteY3" fmla="*/ 304800 h 2387600"/>
              <a:gd name="connsiteX4" fmla="*/ 0 w 2985256"/>
              <a:gd name="connsiteY4" fmla="*/ 2387600 h 2387600"/>
              <a:gd name="connsiteX5" fmla="*/ 2984500 w 2985256"/>
              <a:gd name="connsiteY5" fmla="*/ 2383632 h 2387600"/>
              <a:gd name="connsiteX6" fmla="*/ 2971800 w 2985256"/>
              <a:gd name="connsiteY6" fmla="*/ 0 h 2387600"/>
              <a:gd name="connsiteX0" fmla="*/ 2971800 w 2985256"/>
              <a:gd name="connsiteY0" fmla="*/ 0 h 2390776"/>
              <a:gd name="connsiteX1" fmla="*/ 1187450 w 2985256"/>
              <a:gd name="connsiteY1" fmla="*/ 0 h 2390776"/>
              <a:gd name="connsiteX2" fmla="*/ 1188244 w 2985256"/>
              <a:gd name="connsiteY2" fmla="*/ 300831 h 2390776"/>
              <a:gd name="connsiteX3" fmla="*/ 1588 w 2985256"/>
              <a:gd name="connsiteY3" fmla="*/ 304800 h 2390776"/>
              <a:gd name="connsiteX4" fmla="*/ 0 w 2985256"/>
              <a:gd name="connsiteY4" fmla="*/ 2387600 h 2390776"/>
              <a:gd name="connsiteX5" fmla="*/ 2984500 w 2985256"/>
              <a:gd name="connsiteY5" fmla="*/ 2390776 h 2390776"/>
              <a:gd name="connsiteX6" fmla="*/ 2971800 w 2985256"/>
              <a:gd name="connsiteY6" fmla="*/ 0 h 2390776"/>
              <a:gd name="connsiteX0" fmla="*/ 2981325 w 2986095"/>
              <a:gd name="connsiteY0" fmla="*/ 0 h 2390776"/>
              <a:gd name="connsiteX1" fmla="*/ 1187450 w 2986095"/>
              <a:gd name="connsiteY1" fmla="*/ 0 h 2390776"/>
              <a:gd name="connsiteX2" fmla="*/ 1188244 w 2986095"/>
              <a:gd name="connsiteY2" fmla="*/ 300831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206531 w 2986095"/>
              <a:gd name="connsiteY1" fmla="*/ 21524 h 2390776"/>
              <a:gd name="connsiteX2" fmla="*/ 1188244 w 2986095"/>
              <a:gd name="connsiteY2" fmla="*/ 300831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206531 w 2986095"/>
              <a:gd name="connsiteY1" fmla="*/ 21524 h 2390776"/>
              <a:gd name="connsiteX2" fmla="*/ 1216864 w 2986095"/>
              <a:gd name="connsiteY2" fmla="*/ 310397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220842 w 2986095"/>
              <a:gd name="connsiteY1" fmla="*/ 21524 h 2390776"/>
              <a:gd name="connsiteX2" fmla="*/ 1216864 w 2986095"/>
              <a:gd name="connsiteY2" fmla="*/ 310397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213686 w 2986095"/>
              <a:gd name="connsiteY1" fmla="*/ 16741 h 2390776"/>
              <a:gd name="connsiteX2" fmla="*/ 1216864 w 2986095"/>
              <a:gd name="connsiteY2" fmla="*/ 310397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78818"/>
              <a:gd name="connsiteX1" fmla="*/ 1213686 w 2986095"/>
              <a:gd name="connsiteY1" fmla="*/ 4783 h 2378818"/>
              <a:gd name="connsiteX2" fmla="*/ 1216864 w 2986095"/>
              <a:gd name="connsiteY2" fmla="*/ 298439 h 2378818"/>
              <a:gd name="connsiteX3" fmla="*/ 1588 w 2986095"/>
              <a:gd name="connsiteY3" fmla="*/ 292842 h 2378818"/>
              <a:gd name="connsiteX4" fmla="*/ 0 w 2986095"/>
              <a:gd name="connsiteY4" fmla="*/ 2375642 h 2378818"/>
              <a:gd name="connsiteX5" fmla="*/ 2984500 w 2986095"/>
              <a:gd name="connsiteY5" fmla="*/ 2378818 h 2378818"/>
              <a:gd name="connsiteX6" fmla="*/ 2981325 w 2986095"/>
              <a:gd name="connsiteY6" fmla="*/ 0 h 2378818"/>
              <a:gd name="connsiteX0" fmla="*/ 2981325 w 2986095"/>
              <a:gd name="connsiteY0" fmla="*/ 0 h 2378818"/>
              <a:gd name="connsiteX1" fmla="*/ 1213686 w 2986095"/>
              <a:gd name="connsiteY1" fmla="*/ 4783 h 2378818"/>
              <a:gd name="connsiteX2" fmla="*/ 1216864 w 2986095"/>
              <a:gd name="connsiteY2" fmla="*/ 298439 h 2378818"/>
              <a:gd name="connsiteX3" fmla="*/ 1588 w 2986095"/>
              <a:gd name="connsiteY3" fmla="*/ 292842 h 2378818"/>
              <a:gd name="connsiteX4" fmla="*/ 0 w 2986095"/>
              <a:gd name="connsiteY4" fmla="*/ 2375642 h 2378818"/>
              <a:gd name="connsiteX5" fmla="*/ 2984500 w 2986095"/>
              <a:gd name="connsiteY5" fmla="*/ 2378818 h 2378818"/>
              <a:gd name="connsiteX6" fmla="*/ 2981325 w 2986095"/>
              <a:gd name="connsiteY6" fmla="*/ 0 h 2378818"/>
              <a:gd name="connsiteX0" fmla="*/ 2981325 w 2986095"/>
              <a:gd name="connsiteY0" fmla="*/ 0 h 2376427"/>
              <a:gd name="connsiteX1" fmla="*/ 1213686 w 2986095"/>
              <a:gd name="connsiteY1" fmla="*/ 2392 h 2376427"/>
              <a:gd name="connsiteX2" fmla="*/ 1216864 w 2986095"/>
              <a:gd name="connsiteY2" fmla="*/ 296048 h 2376427"/>
              <a:gd name="connsiteX3" fmla="*/ 1588 w 2986095"/>
              <a:gd name="connsiteY3" fmla="*/ 290451 h 2376427"/>
              <a:gd name="connsiteX4" fmla="*/ 0 w 2986095"/>
              <a:gd name="connsiteY4" fmla="*/ 2373251 h 2376427"/>
              <a:gd name="connsiteX5" fmla="*/ 2984500 w 2986095"/>
              <a:gd name="connsiteY5" fmla="*/ 2376427 h 2376427"/>
              <a:gd name="connsiteX6" fmla="*/ 2981325 w 2986095"/>
              <a:gd name="connsiteY6" fmla="*/ 0 h 2376427"/>
              <a:gd name="connsiteX0" fmla="*/ 2981325 w 2986095"/>
              <a:gd name="connsiteY0" fmla="*/ 0 h 2376427"/>
              <a:gd name="connsiteX1" fmla="*/ 1213686 w 2986095"/>
              <a:gd name="connsiteY1" fmla="*/ 2392 h 2376427"/>
              <a:gd name="connsiteX2" fmla="*/ 1216864 w 2986095"/>
              <a:gd name="connsiteY2" fmla="*/ 296048 h 2376427"/>
              <a:gd name="connsiteX3" fmla="*/ 1588 w 2986095"/>
              <a:gd name="connsiteY3" fmla="*/ 290451 h 2376427"/>
              <a:gd name="connsiteX4" fmla="*/ 0 w 2986095"/>
              <a:gd name="connsiteY4" fmla="*/ 2373251 h 2376427"/>
              <a:gd name="connsiteX5" fmla="*/ 2984500 w 2986095"/>
              <a:gd name="connsiteY5" fmla="*/ 2376427 h 2376427"/>
              <a:gd name="connsiteX6" fmla="*/ 2981325 w 2986095"/>
              <a:gd name="connsiteY6" fmla="*/ 0 h 2376427"/>
              <a:gd name="connsiteX0" fmla="*/ 2981325 w 2986095"/>
              <a:gd name="connsiteY0" fmla="*/ 0 h 2376427"/>
              <a:gd name="connsiteX1" fmla="*/ 1216071 w 2986095"/>
              <a:gd name="connsiteY1" fmla="*/ 4785 h 2376427"/>
              <a:gd name="connsiteX2" fmla="*/ 1216864 w 2986095"/>
              <a:gd name="connsiteY2" fmla="*/ 296048 h 2376427"/>
              <a:gd name="connsiteX3" fmla="*/ 1588 w 2986095"/>
              <a:gd name="connsiteY3" fmla="*/ 290451 h 2376427"/>
              <a:gd name="connsiteX4" fmla="*/ 0 w 2986095"/>
              <a:gd name="connsiteY4" fmla="*/ 2373251 h 2376427"/>
              <a:gd name="connsiteX5" fmla="*/ 2984500 w 2986095"/>
              <a:gd name="connsiteY5" fmla="*/ 2376427 h 2376427"/>
              <a:gd name="connsiteX6" fmla="*/ 2981325 w 2986095"/>
              <a:gd name="connsiteY6" fmla="*/ 0 h 2376427"/>
              <a:gd name="connsiteX0" fmla="*/ 2981325 w 2986095"/>
              <a:gd name="connsiteY0" fmla="*/ 0 h 2376427"/>
              <a:gd name="connsiteX1" fmla="*/ 1216071 w 2986095"/>
              <a:gd name="connsiteY1" fmla="*/ 1 h 2376427"/>
              <a:gd name="connsiteX2" fmla="*/ 1216864 w 2986095"/>
              <a:gd name="connsiteY2" fmla="*/ 296048 h 2376427"/>
              <a:gd name="connsiteX3" fmla="*/ 1588 w 2986095"/>
              <a:gd name="connsiteY3" fmla="*/ 290451 h 2376427"/>
              <a:gd name="connsiteX4" fmla="*/ 0 w 2986095"/>
              <a:gd name="connsiteY4" fmla="*/ 2373251 h 2376427"/>
              <a:gd name="connsiteX5" fmla="*/ 2984500 w 2986095"/>
              <a:gd name="connsiteY5" fmla="*/ 2376427 h 2376427"/>
              <a:gd name="connsiteX6" fmla="*/ 2981325 w 2986095"/>
              <a:gd name="connsiteY6" fmla="*/ 0 h 237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6095" h="2376427">
                <a:moveTo>
                  <a:pt x="2981325" y="0"/>
                </a:moveTo>
                <a:lnTo>
                  <a:pt x="1216071" y="1"/>
                </a:lnTo>
                <a:cubicBezTo>
                  <a:pt x="1217129" y="100278"/>
                  <a:pt x="1215806" y="195771"/>
                  <a:pt x="1216864" y="296048"/>
                </a:cubicBezTo>
                <a:lnTo>
                  <a:pt x="1588" y="290451"/>
                </a:lnTo>
                <a:cubicBezTo>
                  <a:pt x="-529" y="984718"/>
                  <a:pt x="2117" y="1678984"/>
                  <a:pt x="0" y="2373251"/>
                </a:cubicBezTo>
                <a:lnTo>
                  <a:pt x="2984500" y="2376427"/>
                </a:lnTo>
                <a:cubicBezTo>
                  <a:pt x="2988733" y="1584794"/>
                  <a:pt x="2983442" y="797983"/>
                  <a:pt x="2981325" y="0"/>
                </a:cubicBezTo>
                <a:close/>
              </a:path>
            </a:pathLst>
          </a:custGeom>
          <a:noFill/>
          <a:ln w="28575" cap="flat" cmpd="sng" algn="ctr">
            <a:solidFill>
              <a:srgbClr val="36A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39A0FD8-DFEB-4BED-AA4C-2274454761C3}"/>
              </a:ext>
            </a:extLst>
          </p:cNvPr>
          <p:cNvGrpSpPr/>
          <p:nvPr/>
        </p:nvGrpSpPr>
        <p:grpSpPr>
          <a:xfrm>
            <a:off x="5866489" y="3768855"/>
            <a:ext cx="304773" cy="2083545"/>
            <a:chOff x="5866489" y="3968880"/>
            <a:chExt cx="304773" cy="2083545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25603C5-83F5-4C85-B285-EBFADD6B2232}"/>
                </a:ext>
              </a:extLst>
            </p:cNvPr>
            <p:cNvCxnSpPr/>
            <p:nvPr/>
          </p:nvCxnSpPr>
          <p:spPr bwMode="auto">
            <a:xfrm>
              <a:off x="5866489" y="6052425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311349E-A1FD-4928-88C7-5564BD1796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71262" y="3968880"/>
              <a:ext cx="0" cy="208354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0C98A5D9-167D-4F5C-82A9-5454C93F50FE}"/>
              </a:ext>
            </a:extLst>
          </p:cNvPr>
          <p:cNvSpPr txBox="1"/>
          <p:nvPr/>
        </p:nvSpPr>
        <p:spPr bwMode="auto">
          <a:xfrm>
            <a:off x="6253008" y="2939757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20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0177FB8-50AD-411E-B3C9-4FD7FDE8725F}"/>
              </a:ext>
            </a:extLst>
          </p:cNvPr>
          <p:cNvSpPr txBox="1"/>
          <p:nvPr/>
        </p:nvSpPr>
        <p:spPr bwMode="auto">
          <a:xfrm>
            <a:off x="1072226" y="2049021"/>
            <a:ext cx="36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+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4B90230-1B2A-47FF-9919-88894857FA21}"/>
              </a:ext>
            </a:extLst>
          </p:cNvPr>
          <p:cNvSpPr txBox="1"/>
          <p:nvPr/>
        </p:nvSpPr>
        <p:spPr bwMode="auto">
          <a:xfrm>
            <a:off x="1382098" y="2049021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76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B17CE32-D8AC-477F-AD5D-AC0BC6A64761}"/>
              </a:ext>
            </a:extLst>
          </p:cNvPr>
          <p:cNvSpPr txBox="1"/>
          <p:nvPr/>
        </p:nvSpPr>
        <p:spPr bwMode="auto">
          <a:xfrm>
            <a:off x="628650" y="2049021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24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2E5EF9C-0D56-4476-AD30-546BD811D297}"/>
              </a:ext>
            </a:extLst>
          </p:cNvPr>
          <p:cNvSpPr txBox="1"/>
          <p:nvPr/>
        </p:nvSpPr>
        <p:spPr bwMode="auto">
          <a:xfrm>
            <a:off x="1822971" y="2049021"/>
            <a:ext cx="36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86701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6D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A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44" grpId="0"/>
      <p:bldP spid="45" grpId="0"/>
      <p:bldP spid="51" grpId="0"/>
      <p:bldP spid="68" grpId="0" animBg="1"/>
      <p:bldP spid="69" grpId="0" animBg="1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37F5-0AAC-4109-9C07-97F6C53E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73365-D68A-44AD-A11D-40D368DC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322" y="1978025"/>
            <a:ext cx="4473678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Year 4</a:t>
            </a:r>
          </a:p>
          <a:p>
            <a:pPr marL="0" indent="0">
              <a:buNone/>
            </a:pPr>
            <a:r>
              <a:rPr lang="en-GB" dirty="0"/>
              <a:t>Use the </a:t>
            </a:r>
            <a:r>
              <a:rPr lang="en-GB" dirty="0" err="1"/>
              <a:t>numbersquare</a:t>
            </a:r>
            <a:r>
              <a:rPr lang="en-GB" dirty="0"/>
              <a:t> to find the missing number to 1000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350 + ? = 100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424 + ? = 100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573 + ? = 100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706 + ? = 100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20E019-6DE6-4225-B8EA-2AFBE797654A}"/>
              </a:ext>
            </a:extLst>
          </p:cNvPr>
          <p:cNvSpPr txBox="1">
            <a:spLocks/>
          </p:cNvSpPr>
          <p:nvPr/>
        </p:nvSpPr>
        <p:spPr>
          <a:xfrm>
            <a:off x="314632" y="1978025"/>
            <a:ext cx="42573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Year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Use the </a:t>
            </a:r>
            <a:r>
              <a:rPr lang="en-GB" dirty="0" err="1"/>
              <a:t>numbersquare</a:t>
            </a:r>
            <a:r>
              <a:rPr lang="en-GB" dirty="0"/>
              <a:t> to find the missing number to make 100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35 + ? = 100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47 + ? = 100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84 + ? = 100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73 + ? = 100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815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0102-580D-4553-94A0-86855AEE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49F6B-ABB1-4A3A-9923-710BBD91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year 3/4 class needs to earn 100 dojo points in a week for a treat.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have 62 already.</a:t>
            </a:r>
          </a:p>
          <a:p>
            <a:pPr marL="0" indent="0">
              <a:buNone/>
            </a:pPr>
            <a:r>
              <a:rPr lang="en-GB" dirty="0"/>
              <a:t>Sienna says they need 48 more. </a:t>
            </a:r>
          </a:p>
          <a:p>
            <a:pPr marL="0" indent="0">
              <a:buNone/>
            </a:pPr>
            <a:r>
              <a:rPr lang="en-GB" dirty="0"/>
              <a:t>Jasleen says they need 38 more.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Who is correct?</a:t>
            </a:r>
          </a:p>
          <a:p>
            <a:pPr marL="0" indent="0">
              <a:buNone/>
            </a:pPr>
            <a:r>
              <a:rPr lang="en-GB" dirty="0"/>
              <a:t>Explain why.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70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78" cy="547387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0E7EE-CB46-4367-AAB3-36E4DE53501E}"/>
              </a:ext>
            </a:extLst>
          </p:cNvPr>
          <p:cNvCxnSpPr>
            <a:cxnSpLocks/>
          </p:cNvCxnSpPr>
          <p:nvPr/>
        </p:nvCxnSpPr>
        <p:spPr>
          <a:xfrm>
            <a:off x="1487055" y="360218"/>
            <a:ext cx="0" cy="62807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XCCW Joined 1a" panose="03050602040000000000" pitchFamily="66" charset="0"/>
              </a:rPr>
              <a:t>Thursday 8.10.20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321D36-D6FA-47F0-86D9-830C88479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904952"/>
            <a:ext cx="7462982" cy="199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B7AD65F-BE7D-4A6D-B5B4-59C9CCED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Reasoning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8F1F2EB-3C95-4EAB-8DC8-9C6E17451C40}"/>
              </a:ext>
            </a:extLst>
          </p:cNvPr>
          <p:cNvSpPr/>
          <p:nvPr/>
        </p:nvSpPr>
        <p:spPr bwMode="auto">
          <a:xfrm>
            <a:off x="2884090" y="2869937"/>
            <a:ext cx="2982912" cy="2071713"/>
          </a:xfrm>
          <a:custGeom>
            <a:avLst/>
            <a:gdLst>
              <a:gd name="connsiteX0" fmla="*/ 0 w 2978150"/>
              <a:gd name="connsiteY0" fmla="*/ 0 h 901700"/>
              <a:gd name="connsiteX1" fmla="*/ 2978150 w 2978150"/>
              <a:gd name="connsiteY1" fmla="*/ 0 h 901700"/>
              <a:gd name="connsiteX2" fmla="*/ 2971800 w 2978150"/>
              <a:gd name="connsiteY2" fmla="*/ 603250 h 901700"/>
              <a:gd name="connsiteX3" fmla="*/ 1187450 w 2978150"/>
              <a:gd name="connsiteY3" fmla="*/ 609600 h 901700"/>
              <a:gd name="connsiteX4" fmla="*/ 1187450 w 2978150"/>
              <a:gd name="connsiteY4" fmla="*/ 895350 h 901700"/>
              <a:gd name="connsiteX5" fmla="*/ 0 w 2978150"/>
              <a:gd name="connsiteY5" fmla="*/ 901700 h 901700"/>
              <a:gd name="connsiteX6" fmla="*/ 0 w 2978150"/>
              <a:gd name="connsiteY6" fmla="*/ 0 h 901700"/>
              <a:gd name="connsiteX0" fmla="*/ 0 w 2982912"/>
              <a:gd name="connsiteY0" fmla="*/ 0 h 901700"/>
              <a:gd name="connsiteX1" fmla="*/ 2982912 w 2982912"/>
              <a:gd name="connsiteY1" fmla="*/ 0 h 901700"/>
              <a:gd name="connsiteX2" fmla="*/ 2971800 w 2982912"/>
              <a:gd name="connsiteY2" fmla="*/ 603250 h 901700"/>
              <a:gd name="connsiteX3" fmla="*/ 1187450 w 2982912"/>
              <a:gd name="connsiteY3" fmla="*/ 609600 h 901700"/>
              <a:gd name="connsiteX4" fmla="*/ 1187450 w 2982912"/>
              <a:gd name="connsiteY4" fmla="*/ 895350 h 901700"/>
              <a:gd name="connsiteX5" fmla="*/ 0 w 2982912"/>
              <a:gd name="connsiteY5" fmla="*/ 901700 h 901700"/>
              <a:gd name="connsiteX6" fmla="*/ 0 w 2982912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87450 w 2986471"/>
              <a:gd name="connsiteY3" fmla="*/ 609600 h 901700"/>
              <a:gd name="connsiteX4" fmla="*/ 1187450 w 2986471"/>
              <a:gd name="connsiteY4" fmla="*/ 895350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73162 w 2986471"/>
              <a:gd name="connsiteY3" fmla="*/ 583406 h 901700"/>
              <a:gd name="connsiteX4" fmla="*/ 1187450 w 2986471"/>
              <a:gd name="connsiteY4" fmla="*/ 895350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73162 w 2986471"/>
              <a:gd name="connsiteY3" fmla="*/ 583406 h 901700"/>
              <a:gd name="connsiteX4" fmla="*/ 1168400 w 2986471"/>
              <a:gd name="connsiteY4" fmla="*/ 885825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68400 w 2986471"/>
              <a:gd name="connsiteY3" fmla="*/ 581025 h 901700"/>
              <a:gd name="connsiteX4" fmla="*/ 1168400 w 2986471"/>
              <a:gd name="connsiteY4" fmla="*/ 885825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892175"/>
              <a:gd name="connsiteX1" fmla="*/ 2982912 w 2986471"/>
              <a:gd name="connsiteY1" fmla="*/ 0 h 892175"/>
              <a:gd name="connsiteX2" fmla="*/ 2986087 w 2986471"/>
              <a:gd name="connsiteY2" fmla="*/ 581818 h 892175"/>
              <a:gd name="connsiteX3" fmla="*/ 1168400 w 2986471"/>
              <a:gd name="connsiteY3" fmla="*/ 581025 h 892175"/>
              <a:gd name="connsiteX4" fmla="*/ 1168400 w 2986471"/>
              <a:gd name="connsiteY4" fmla="*/ 885825 h 892175"/>
              <a:gd name="connsiteX5" fmla="*/ 0 w 2986471"/>
              <a:gd name="connsiteY5" fmla="*/ 892175 h 892175"/>
              <a:gd name="connsiteX6" fmla="*/ 0 w 2986471"/>
              <a:gd name="connsiteY6" fmla="*/ 0 h 892175"/>
              <a:gd name="connsiteX0" fmla="*/ 0 w 2986471"/>
              <a:gd name="connsiteY0" fmla="*/ 0 h 887413"/>
              <a:gd name="connsiteX1" fmla="*/ 2982912 w 2986471"/>
              <a:gd name="connsiteY1" fmla="*/ 0 h 887413"/>
              <a:gd name="connsiteX2" fmla="*/ 2986087 w 2986471"/>
              <a:gd name="connsiteY2" fmla="*/ 581818 h 887413"/>
              <a:gd name="connsiteX3" fmla="*/ 1168400 w 2986471"/>
              <a:gd name="connsiteY3" fmla="*/ 581025 h 887413"/>
              <a:gd name="connsiteX4" fmla="*/ 1168400 w 2986471"/>
              <a:gd name="connsiteY4" fmla="*/ 885825 h 887413"/>
              <a:gd name="connsiteX5" fmla="*/ 2381 w 2986471"/>
              <a:gd name="connsiteY5" fmla="*/ 887413 h 887413"/>
              <a:gd name="connsiteX6" fmla="*/ 0 w 2986471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68400 w 2982912"/>
              <a:gd name="connsiteY3" fmla="*/ 581025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73162 w 2982912"/>
              <a:gd name="connsiteY3" fmla="*/ 588169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76563 w 2982912"/>
              <a:gd name="connsiteY2" fmla="*/ 591343 h 887413"/>
              <a:gd name="connsiteX3" fmla="*/ 1173162 w 2982912"/>
              <a:gd name="connsiteY3" fmla="*/ 588169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76563 w 2982912"/>
              <a:gd name="connsiteY2" fmla="*/ 591343 h 887413"/>
              <a:gd name="connsiteX3" fmla="*/ 1173162 w 2982912"/>
              <a:gd name="connsiteY3" fmla="*/ 588169 h 887413"/>
              <a:gd name="connsiteX4" fmla="*/ 574675 w 2982912"/>
              <a:gd name="connsiteY4" fmla="*/ 88718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76563 w 2982912"/>
              <a:gd name="connsiteY2" fmla="*/ 591343 h 887413"/>
              <a:gd name="connsiteX3" fmla="*/ 579437 w 2982912"/>
              <a:gd name="connsiteY3" fmla="*/ 762249 h 887413"/>
              <a:gd name="connsiteX4" fmla="*/ 574675 w 2982912"/>
              <a:gd name="connsiteY4" fmla="*/ 88718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63863 w 2982912"/>
              <a:gd name="connsiteY2" fmla="*/ 759983 h 887413"/>
              <a:gd name="connsiteX3" fmla="*/ 579437 w 2982912"/>
              <a:gd name="connsiteY3" fmla="*/ 762249 h 887413"/>
              <a:gd name="connsiteX4" fmla="*/ 574675 w 2982912"/>
              <a:gd name="connsiteY4" fmla="*/ 88718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2912" h="887413">
                <a:moveTo>
                  <a:pt x="0" y="0"/>
                </a:moveTo>
                <a:lnTo>
                  <a:pt x="2982912" y="0"/>
                </a:lnTo>
                <a:cubicBezTo>
                  <a:pt x="2980795" y="201083"/>
                  <a:pt x="2965980" y="558900"/>
                  <a:pt x="2963863" y="759983"/>
                </a:cubicBezTo>
                <a:lnTo>
                  <a:pt x="579437" y="762249"/>
                </a:lnTo>
                <a:cubicBezTo>
                  <a:pt x="577850" y="863055"/>
                  <a:pt x="576262" y="786379"/>
                  <a:pt x="574675" y="887185"/>
                </a:cubicBezTo>
                <a:lnTo>
                  <a:pt x="2381" y="887413"/>
                </a:lnTo>
                <a:cubicBezTo>
                  <a:pt x="1587" y="591609"/>
                  <a:pt x="794" y="295804"/>
                  <a:pt x="0" y="0"/>
                </a:cubicBezTo>
                <a:close/>
              </a:path>
            </a:pathLst>
          </a:custGeom>
          <a:solidFill>
            <a:srgbClr val="FFED5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ED06F94-69E5-44BB-8AD5-6F4F7555B681}"/>
              </a:ext>
            </a:extLst>
          </p:cNvPr>
          <p:cNvSpPr/>
          <p:nvPr/>
        </p:nvSpPr>
        <p:spPr bwMode="auto">
          <a:xfrm>
            <a:off x="2875658" y="4676775"/>
            <a:ext cx="2985753" cy="1184275"/>
          </a:xfrm>
          <a:custGeom>
            <a:avLst/>
            <a:gdLst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1100 w 2972363"/>
              <a:gd name="connsiteY2" fmla="*/ 298450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90625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1588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85256"/>
              <a:gd name="connsiteY0" fmla="*/ 0 h 2395538"/>
              <a:gd name="connsiteX1" fmla="*/ 1187450 w 2985256"/>
              <a:gd name="connsiteY1" fmla="*/ 0 h 2395538"/>
              <a:gd name="connsiteX2" fmla="*/ 1188244 w 2985256"/>
              <a:gd name="connsiteY2" fmla="*/ 300831 h 2395538"/>
              <a:gd name="connsiteX3" fmla="*/ 1588 w 2985256"/>
              <a:gd name="connsiteY3" fmla="*/ 304800 h 2395538"/>
              <a:gd name="connsiteX4" fmla="*/ 0 w 2985256"/>
              <a:gd name="connsiteY4" fmla="*/ 2387600 h 2395538"/>
              <a:gd name="connsiteX5" fmla="*/ 2984500 w 2985256"/>
              <a:gd name="connsiteY5" fmla="*/ 2395538 h 2395538"/>
              <a:gd name="connsiteX6" fmla="*/ 2971800 w 2985256"/>
              <a:gd name="connsiteY6" fmla="*/ 0 h 2395538"/>
              <a:gd name="connsiteX0" fmla="*/ 2971800 w 2985256"/>
              <a:gd name="connsiteY0" fmla="*/ 0 h 2387600"/>
              <a:gd name="connsiteX1" fmla="*/ 1187450 w 2985256"/>
              <a:gd name="connsiteY1" fmla="*/ 0 h 2387600"/>
              <a:gd name="connsiteX2" fmla="*/ 1188244 w 2985256"/>
              <a:gd name="connsiteY2" fmla="*/ 300831 h 2387600"/>
              <a:gd name="connsiteX3" fmla="*/ 1588 w 2985256"/>
              <a:gd name="connsiteY3" fmla="*/ 304800 h 2387600"/>
              <a:gd name="connsiteX4" fmla="*/ 0 w 2985256"/>
              <a:gd name="connsiteY4" fmla="*/ 2387600 h 2387600"/>
              <a:gd name="connsiteX5" fmla="*/ 2984500 w 2985256"/>
              <a:gd name="connsiteY5" fmla="*/ 2383632 h 2387600"/>
              <a:gd name="connsiteX6" fmla="*/ 2971800 w 2985256"/>
              <a:gd name="connsiteY6" fmla="*/ 0 h 2387600"/>
              <a:gd name="connsiteX0" fmla="*/ 2971800 w 2985256"/>
              <a:gd name="connsiteY0" fmla="*/ 0 h 2390776"/>
              <a:gd name="connsiteX1" fmla="*/ 1187450 w 2985256"/>
              <a:gd name="connsiteY1" fmla="*/ 0 h 2390776"/>
              <a:gd name="connsiteX2" fmla="*/ 1188244 w 2985256"/>
              <a:gd name="connsiteY2" fmla="*/ 300831 h 2390776"/>
              <a:gd name="connsiteX3" fmla="*/ 1588 w 2985256"/>
              <a:gd name="connsiteY3" fmla="*/ 304800 h 2390776"/>
              <a:gd name="connsiteX4" fmla="*/ 0 w 2985256"/>
              <a:gd name="connsiteY4" fmla="*/ 2387600 h 2390776"/>
              <a:gd name="connsiteX5" fmla="*/ 2984500 w 2985256"/>
              <a:gd name="connsiteY5" fmla="*/ 2390776 h 2390776"/>
              <a:gd name="connsiteX6" fmla="*/ 2971800 w 2985256"/>
              <a:gd name="connsiteY6" fmla="*/ 0 h 2390776"/>
              <a:gd name="connsiteX0" fmla="*/ 2981325 w 2986095"/>
              <a:gd name="connsiteY0" fmla="*/ 0 h 2390776"/>
              <a:gd name="connsiteX1" fmla="*/ 1187450 w 2986095"/>
              <a:gd name="connsiteY1" fmla="*/ 0 h 2390776"/>
              <a:gd name="connsiteX2" fmla="*/ 1188244 w 2986095"/>
              <a:gd name="connsiteY2" fmla="*/ 300831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187450 w 2986095"/>
              <a:gd name="connsiteY1" fmla="*/ 0 h 2390776"/>
              <a:gd name="connsiteX2" fmla="*/ 626269 w 2986095"/>
              <a:gd name="connsiteY2" fmla="*/ 306477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395326 h 2786102"/>
              <a:gd name="connsiteX1" fmla="*/ 623094 w 2986095"/>
              <a:gd name="connsiteY1" fmla="*/ 0 h 2786102"/>
              <a:gd name="connsiteX2" fmla="*/ 626269 w 2986095"/>
              <a:gd name="connsiteY2" fmla="*/ 701803 h 2786102"/>
              <a:gd name="connsiteX3" fmla="*/ 1588 w 2986095"/>
              <a:gd name="connsiteY3" fmla="*/ 700126 h 2786102"/>
              <a:gd name="connsiteX4" fmla="*/ 0 w 2986095"/>
              <a:gd name="connsiteY4" fmla="*/ 2782926 h 2786102"/>
              <a:gd name="connsiteX5" fmla="*/ 2984500 w 2986095"/>
              <a:gd name="connsiteY5" fmla="*/ 2786102 h 2786102"/>
              <a:gd name="connsiteX6" fmla="*/ 2981325 w 2986095"/>
              <a:gd name="connsiteY6" fmla="*/ 395326 h 2786102"/>
              <a:gd name="connsiteX0" fmla="*/ 2978944 w 2985753"/>
              <a:gd name="connsiteY0" fmla="*/ 0 h 2808690"/>
              <a:gd name="connsiteX1" fmla="*/ 623094 w 2985753"/>
              <a:gd name="connsiteY1" fmla="*/ 22588 h 2808690"/>
              <a:gd name="connsiteX2" fmla="*/ 626269 w 2985753"/>
              <a:gd name="connsiteY2" fmla="*/ 724391 h 2808690"/>
              <a:gd name="connsiteX3" fmla="*/ 1588 w 2985753"/>
              <a:gd name="connsiteY3" fmla="*/ 722714 h 2808690"/>
              <a:gd name="connsiteX4" fmla="*/ 0 w 2985753"/>
              <a:gd name="connsiteY4" fmla="*/ 2805514 h 2808690"/>
              <a:gd name="connsiteX5" fmla="*/ 2984500 w 2985753"/>
              <a:gd name="connsiteY5" fmla="*/ 2808690 h 2808690"/>
              <a:gd name="connsiteX6" fmla="*/ 2978944 w 2985753"/>
              <a:gd name="connsiteY6" fmla="*/ 0 h 280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5753" h="2808690">
                <a:moveTo>
                  <a:pt x="2978944" y="0"/>
                </a:moveTo>
                <a:lnTo>
                  <a:pt x="623094" y="22588"/>
                </a:lnTo>
                <a:cubicBezTo>
                  <a:pt x="624152" y="122865"/>
                  <a:pt x="625211" y="624114"/>
                  <a:pt x="626269" y="724391"/>
                </a:cubicBezTo>
                <a:lnTo>
                  <a:pt x="1588" y="722714"/>
                </a:lnTo>
                <a:cubicBezTo>
                  <a:pt x="-529" y="1416981"/>
                  <a:pt x="2117" y="2111247"/>
                  <a:pt x="0" y="2805514"/>
                </a:cubicBezTo>
                <a:lnTo>
                  <a:pt x="2984500" y="2808690"/>
                </a:lnTo>
                <a:cubicBezTo>
                  <a:pt x="2988733" y="2017057"/>
                  <a:pt x="2981061" y="797983"/>
                  <a:pt x="2978944" y="0"/>
                </a:cubicBezTo>
                <a:close/>
              </a:path>
            </a:pathLst>
          </a:custGeom>
          <a:solidFill>
            <a:srgbClr val="A2E3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B9D61A-01C4-402F-B152-D211FBF5D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887" y="2869939"/>
            <a:ext cx="2997513" cy="29975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6C6AB1-3DC3-4F56-8E8C-246DD6B8617A}"/>
              </a:ext>
            </a:extLst>
          </p:cNvPr>
          <p:cNvSpPr txBox="1"/>
          <p:nvPr/>
        </p:nvSpPr>
        <p:spPr bwMode="auto">
          <a:xfrm>
            <a:off x="6253008" y="5174630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30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A94B13-8B16-4888-9E98-9D42151D6A23}"/>
              </a:ext>
            </a:extLst>
          </p:cNvPr>
          <p:cNvSpPr txBox="1"/>
          <p:nvPr/>
        </p:nvSpPr>
        <p:spPr bwMode="auto">
          <a:xfrm>
            <a:off x="6253008" y="4582968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7BA44DF-50E7-4C37-A4B4-7A9DCAE01C84}"/>
              </a:ext>
            </a:extLst>
          </p:cNvPr>
          <p:cNvGrpSpPr/>
          <p:nvPr/>
        </p:nvGrpSpPr>
        <p:grpSpPr>
          <a:xfrm>
            <a:off x="5866489" y="2876363"/>
            <a:ext cx="304773" cy="1785408"/>
            <a:chOff x="5866489" y="2876363"/>
            <a:chExt cx="304773" cy="178540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10B7C00-6859-4A92-A958-10DC89FD635F}"/>
                </a:ext>
              </a:extLst>
            </p:cNvPr>
            <p:cNvCxnSpPr/>
            <p:nvPr/>
          </p:nvCxnSpPr>
          <p:spPr bwMode="auto">
            <a:xfrm>
              <a:off x="5866489" y="2876363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C10FE7-CB5C-4651-88D3-5431502905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71262" y="2876363"/>
              <a:ext cx="0" cy="178540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30C89F6-7FC7-44D3-8A9A-AB541B300EBC}"/>
                </a:ext>
              </a:extLst>
            </p:cNvPr>
            <p:cNvCxnSpPr/>
            <p:nvPr/>
          </p:nvCxnSpPr>
          <p:spPr bwMode="auto">
            <a:xfrm>
              <a:off x="5866489" y="4661771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DB1854B-A80E-42D8-B83D-D2CC8FB648BF}"/>
              </a:ext>
            </a:extLst>
          </p:cNvPr>
          <p:cNvGrpSpPr/>
          <p:nvPr/>
        </p:nvGrpSpPr>
        <p:grpSpPr>
          <a:xfrm>
            <a:off x="5866489" y="4661771"/>
            <a:ext cx="304773" cy="304060"/>
            <a:chOff x="5866489" y="4661771"/>
            <a:chExt cx="304773" cy="30406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E78EE06-9C76-4594-B8AE-39BB0312D7B1}"/>
                </a:ext>
              </a:extLst>
            </p:cNvPr>
            <p:cNvCxnSpPr/>
            <p:nvPr/>
          </p:nvCxnSpPr>
          <p:spPr bwMode="auto">
            <a:xfrm>
              <a:off x="5866489" y="4958526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8AD8A7D-E3B5-4347-B8D3-5B0FF979F4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71262" y="4661771"/>
              <a:ext cx="0" cy="30406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17B8BC6-E74B-4283-AEC1-25A8ECED827B}"/>
              </a:ext>
            </a:extLst>
          </p:cNvPr>
          <p:cNvSpPr txBox="1"/>
          <p:nvPr/>
        </p:nvSpPr>
        <p:spPr bwMode="auto">
          <a:xfrm>
            <a:off x="2191951" y="1921964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solidFill>
                  <a:srgbClr val="36A9FF"/>
                </a:solidFill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38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9EADC01-6824-48F3-B26C-AE4B712CA067}"/>
              </a:ext>
            </a:extLst>
          </p:cNvPr>
          <p:cNvSpPr/>
          <p:nvPr/>
        </p:nvSpPr>
        <p:spPr bwMode="auto">
          <a:xfrm>
            <a:off x="2884602" y="2326359"/>
            <a:ext cx="3610466" cy="659876"/>
          </a:xfrm>
          <a:custGeom>
            <a:avLst/>
            <a:gdLst>
              <a:gd name="connsiteX0" fmla="*/ 0 w 3610466"/>
              <a:gd name="connsiteY0" fmla="*/ 584461 h 659876"/>
              <a:gd name="connsiteX1" fmla="*/ 0 w 3610466"/>
              <a:gd name="connsiteY1" fmla="*/ 584461 h 659876"/>
              <a:gd name="connsiteX2" fmla="*/ 697584 w 3610466"/>
              <a:gd name="connsiteY2" fmla="*/ 612742 h 659876"/>
              <a:gd name="connsiteX3" fmla="*/ 1225485 w 3610466"/>
              <a:gd name="connsiteY3" fmla="*/ 631595 h 659876"/>
              <a:gd name="connsiteX4" fmla="*/ 1470582 w 3610466"/>
              <a:gd name="connsiteY4" fmla="*/ 659876 h 659876"/>
              <a:gd name="connsiteX5" fmla="*/ 1696825 w 3610466"/>
              <a:gd name="connsiteY5" fmla="*/ 650449 h 659876"/>
              <a:gd name="connsiteX6" fmla="*/ 1753386 w 3610466"/>
              <a:gd name="connsiteY6" fmla="*/ 631595 h 659876"/>
              <a:gd name="connsiteX7" fmla="*/ 1791093 w 3610466"/>
              <a:gd name="connsiteY7" fmla="*/ 622169 h 659876"/>
              <a:gd name="connsiteX8" fmla="*/ 1819373 w 3610466"/>
              <a:gd name="connsiteY8" fmla="*/ 612742 h 659876"/>
              <a:gd name="connsiteX9" fmla="*/ 2347274 w 3610466"/>
              <a:gd name="connsiteY9" fmla="*/ 603315 h 659876"/>
              <a:gd name="connsiteX10" fmla="*/ 2394408 w 3610466"/>
              <a:gd name="connsiteY10" fmla="*/ 593888 h 659876"/>
              <a:gd name="connsiteX11" fmla="*/ 2498103 w 3610466"/>
              <a:gd name="connsiteY11" fmla="*/ 575035 h 659876"/>
              <a:gd name="connsiteX12" fmla="*/ 2564091 w 3610466"/>
              <a:gd name="connsiteY12" fmla="*/ 556181 h 659876"/>
              <a:gd name="connsiteX13" fmla="*/ 2790334 w 3610466"/>
              <a:gd name="connsiteY13" fmla="*/ 556181 h 659876"/>
              <a:gd name="connsiteX14" fmla="*/ 3610466 w 3610466"/>
              <a:gd name="connsiteY14" fmla="*/ 94268 h 659876"/>
              <a:gd name="connsiteX15" fmla="*/ 3252247 w 3610466"/>
              <a:gd name="connsiteY15" fmla="*/ 0 h 65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10466" h="659876">
                <a:moveTo>
                  <a:pt x="0" y="584461"/>
                </a:moveTo>
                <a:lnTo>
                  <a:pt x="0" y="584461"/>
                </a:lnTo>
                <a:cubicBezTo>
                  <a:pt x="386252" y="661713"/>
                  <a:pt x="41574" y="606779"/>
                  <a:pt x="697584" y="612742"/>
                </a:cubicBezTo>
                <a:cubicBezTo>
                  <a:pt x="873656" y="614343"/>
                  <a:pt x="1049518" y="625311"/>
                  <a:pt x="1225485" y="631595"/>
                </a:cubicBezTo>
                <a:cubicBezTo>
                  <a:pt x="1420346" y="653247"/>
                  <a:pt x="1338698" y="643390"/>
                  <a:pt x="1470582" y="659876"/>
                </a:cubicBezTo>
                <a:cubicBezTo>
                  <a:pt x="1545996" y="656734"/>
                  <a:pt x="1621720" y="657960"/>
                  <a:pt x="1696825" y="650449"/>
                </a:cubicBezTo>
                <a:cubicBezTo>
                  <a:pt x="1716600" y="648471"/>
                  <a:pt x="1734106" y="636415"/>
                  <a:pt x="1753386" y="631595"/>
                </a:cubicBezTo>
                <a:cubicBezTo>
                  <a:pt x="1765955" y="628453"/>
                  <a:pt x="1778636" y="625728"/>
                  <a:pt x="1791093" y="622169"/>
                </a:cubicBezTo>
                <a:cubicBezTo>
                  <a:pt x="1800647" y="619439"/>
                  <a:pt x="1809442" y="613079"/>
                  <a:pt x="1819373" y="612742"/>
                </a:cubicBezTo>
                <a:cubicBezTo>
                  <a:pt x="1995267" y="606779"/>
                  <a:pt x="2171307" y="606457"/>
                  <a:pt x="2347274" y="603315"/>
                </a:cubicBezTo>
                <a:lnTo>
                  <a:pt x="2394408" y="593888"/>
                </a:lnTo>
                <a:cubicBezTo>
                  <a:pt x="2425209" y="588288"/>
                  <a:pt x="2467069" y="582793"/>
                  <a:pt x="2498103" y="575035"/>
                </a:cubicBezTo>
                <a:cubicBezTo>
                  <a:pt x="2518138" y="570026"/>
                  <a:pt x="2543520" y="556916"/>
                  <a:pt x="2564091" y="556181"/>
                </a:cubicBezTo>
                <a:cubicBezTo>
                  <a:pt x="2639457" y="553489"/>
                  <a:pt x="2714920" y="556181"/>
                  <a:pt x="2790334" y="556181"/>
                </a:cubicBezTo>
                <a:lnTo>
                  <a:pt x="3610466" y="94268"/>
                </a:lnTo>
                <a:lnTo>
                  <a:pt x="3252247" y="0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8CBE382-7C6B-40B3-8919-41BDBE4B6038}"/>
              </a:ext>
            </a:extLst>
          </p:cNvPr>
          <p:cNvSpPr/>
          <p:nvPr/>
        </p:nvSpPr>
        <p:spPr bwMode="auto">
          <a:xfrm>
            <a:off x="2875527" y="2882789"/>
            <a:ext cx="2978278" cy="2058861"/>
          </a:xfrm>
          <a:custGeom>
            <a:avLst/>
            <a:gdLst>
              <a:gd name="connsiteX0" fmla="*/ 0 w 2978150"/>
              <a:gd name="connsiteY0" fmla="*/ 0 h 901700"/>
              <a:gd name="connsiteX1" fmla="*/ 2978150 w 2978150"/>
              <a:gd name="connsiteY1" fmla="*/ 0 h 901700"/>
              <a:gd name="connsiteX2" fmla="*/ 2971800 w 2978150"/>
              <a:gd name="connsiteY2" fmla="*/ 603250 h 901700"/>
              <a:gd name="connsiteX3" fmla="*/ 1187450 w 2978150"/>
              <a:gd name="connsiteY3" fmla="*/ 609600 h 901700"/>
              <a:gd name="connsiteX4" fmla="*/ 1187450 w 2978150"/>
              <a:gd name="connsiteY4" fmla="*/ 895350 h 901700"/>
              <a:gd name="connsiteX5" fmla="*/ 0 w 2978150"/>
              <a:gd name="connsiteY5" fmla="*/ 901700 h 901700"/>
              <a:gd name="connsiteX6" fmla="*/ 0 w 2978150"/>
              <a:gd name="connsiteY6" fmla="*/ 0 h 901700"/>
              <a:gd name="connsiteX0" fmla="*/ 0 w 2982912"/>
              <a:gd name="connsiteY0" fmla="*/ 0 h 901700"/>
              <a:gd name="connsiteX1" fmla="*/ 2982912 w 2982912"/>
              <a:gd name="connsiteY1" fmla="*/ 0 h 901700"/>
              <a:gd name="connsiteX2" fmla="*/ 2971800 w 2982912"/>
              <a:gd name="connsiteY2" fmla="*/ 603250 h 901700"/>
              <a:gd name="connsiteX3" fmla="*/ 1187450 w 2982912"/>
              <a:gd name="connsiteY3" fmla="*/ 609600 h 901700"/>
              <a:gd name="connsiteX4" fmla="*/ 1187450 w 2982912"/>
              <a:gd name="connsiteY4" fmla="*/ 895350 h 901700"/>
              <a:gd name="connsiteX5" fmla="*/ 0 w 2982912"/>
              <a:gd name="connsiteY5" fmla="*/ 901700 h 901700"/>
              <a:gd name="connsiteX6" fmla="*/ 0 w 2982912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87450 w 2986471"/>
              <a:gd name="connsiteY3" fmla="*/ 609600 h 901700"/>
              <a:gd name="connsiteX4" fmla="*/ 1187450 w 2986471"/>
              <a:gd name="connsiteY4" fmla="*/ 895350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73162 w 2986471"/>
              <a:gd name="connsiteY3" fmla="*/ 583406 h 901700"/>
              <a:gd name="connsiteX4" fmla="*/ 1187450 w 2986471"/>
              <a:gd name="connsiteY4" fmla="*/ 895350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73162 w 2986471"/>
              <a:gd name="connsiteY3" fmla="*/ 583406 h 901700"/>
              <a:gd name="connsiteX4" fmla="*/ 1168400 w 2986471"/>
              <a:gd name="connsiteY4" fmla="*/ 885825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901700"/>
              <a:gd name="connsiteX1" fmla="*/ 2982912 w 2986471"/>
              <a:gd name="connsiteY1" fmla="*/ 0 h 901700"/>
              <a:gd name="connsiteX2" fmla="*/ 2986087 w 2986471"/>
              <a:gd name="connsiteY2" fmla="*/ 581818 h 901700"/>
              <a:gd name="connsiteX3" fmla="*/ 1168400 w 2986471"/>
              <a:gd name="connsiteY3" fmla="*/ 581025 h 901700"/>
              <a:gd name="connsiteX4" fmla="*/ 1168400 w 2986471"/>
              <a:gd name="connsiteY4" fmla="*/ 885825 h 901700"/>
              <a:gd name="connsiteX5" fmla="*/ 0 w 2986471"/>
              <a:gd name="connsiteY5" fmla="*/ 901700 h 901700"/>
              <a:gd name="connsiteX6" fmla="*/ 0 w 2986471"/>
              <a:gd name="connsiteY6" fmla="*/ 0 h 901700"/>
              <a:gd name="connsiteX0" fmla="*/ 0 w 2986471"/>
              <a:gd name="connsiteY0" fmla="*/ 0 h 892175"/>
              <a:gd name="connsiteX1" fmla="*/ 2982912 w 2986471"/>
              <a:gd name="connsiteY1" fmla="*/ 0 h 892175"/>
              <a:gd name="connsiteX2" fmla="*/ 2986087 w 2986471"/>
              <a:gd name="connsiteY2" fmla="*/ 581818 h 892175"/>
              <a:gd name="connsiteX3" fmla="*/ 1168400 w 2986471"/>
              <a:gd name="connsiteY3" fmla="*/ 581025 h 892175"/>
              <a:gd name="connsiteX4" fmla="*/ 1168400 w 2986471"/>
              <a:gd name="connsiteY4" fmla="*/ 885825 h 892175"/>
              <a:gd name="connsiteX5" fmla="*/ 0 w 2986471"/>
              <a:gd name="connsiteY5" fmla="*/ 892175 h 892175"/>
              <a:gd name="connsiteX6" fmla="*/ 0 w 2986471"/>
              <a:gd name="connsiteY6" fmla="*/ 0 h 892175"/>
              <a:gd name="connsiteX0" fmla="*/ 0 w 2986471"/>
              <a:gd name="connsiteY0" fmla="*/ 0 h 887413"/>
              <a:gd name="connsiteX1" fmla="*/ 2982912 w 2986471"/>
              <a:gd name="connsiteY1" fmla="*/ 0 h 887413"/>
              <a:gd name="connsiteX2" fmla="*/ 2986087 w 2986471"/>
              <a:gd name="connsiteY2" fmla="*/ 581818 h 887413"/>
              <a:gd name="connsiteX3" fmla="*/ 1168400 w 2986471"/>
              <a:gd name="connsiteY3" fmla="*/ 581025 h 887413"/>
              <a:gd name="connsiteX4" fmla="*/ 1168400 w 2986471"/>
              <a:gd name="connsiteY4" fmla="*/ 885825 h 887413"/>
              <a:gd name="connsiteX5" fmla="*/ 2381 w 2986471"/>
              <a:gd name="connsiteY5" fmla="*/ 887413 h 887413"/>
              <a:gd name="connsiteX6" fmla="*/ 0 w 2986471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68400 w 2982912"/>
              <a:gd name="connsiteY3" fmla="*/ 581025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0313 w 2982912"/>
              <a:gd name="connsiteY3" fmla="*/ 581025 h 887413"/>
              <a:gd name="connsiteX4" fmla="*/ 1168400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0313 w 2982912"/>
              <a:gd name="connsiteY3" fmla="*/ 581025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0313 w 2982912"/>
              <a:gd name="connsiteY3" fmla="*/ 581025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2695 w 2982912"/>
              <a:gd name="connsiteY3" fmla="*/ 581025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5077 w 2982912"/>
              <a:gd name="connsiteY3" fmla="*/ 593107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9842 w 2982912"/>
              <a:gd name="connsiteY3" fmla="*/ 595523 h 887413"/>
              <a:gd name="connsiteX4" fmla="*/ 1182696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1818 h 887413"/>
              <a:gd name="connsiteX3" fmla="*/ 1189842 w 2982912"/>
              <a:gd name="connsiteY3" fmla="*/ 595523 h 887413"/>
              <a:gd name="connsiteX4" fmla="*/ 1189844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89066 h 887413"/>
              <a:gd name="connsiteX3" fmla="*/ 1189842 w 2982912"/>
              <a:gd name="connsiteY3" fmla="*/ 595523 h 887413"/>
              <a:gd name="connsiteX4" fmla="*/ 1189844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9842 w 2982912"/>
              <a:gd name="connsiteY3" fmla="*/ 595523 h 887413"/>
              <a:gd name="connsiteX4" fmla="*/ 1189844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9844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7461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2697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5079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5077 w 2982912"/>
              <a:gd name="connsiteY3" fmla="*/ 595523 h 887413"/>
              <a:gd name="connsiteX4" fmla="*/ 1185079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2912"/>
              <a:gd name="connsiteY0" fmla="*/ 0 h 887413"/>
              <a:gd name="connsiteX1" fmla="*/ 2982912 w 2982912"/>
              <a:gd name="connsiteY1" fmla="*/ 0 h 887413"/>
              <a:gd name="connsiteX2" fmla="*/ 2981325 w 2982912"/>
              <a:gd name="connsiteY2" fmla="*/ 593899 h 887413"/>
              <a:gd name="connsiteX3" fmla="*/ 1182695 w 2982912"/>
              <a:gd name="connsiteY3" fmla="*/ 590691 h 887413"/>
              <a:gd name="connsiteX4" fmla="*/ 1185079 w 2982912"/>
              <a:gd name="connsiteY4" fmla="*/ 885825 h 887413"/>
              <a:gd name="connsiteX5" fmla="*/ 2381 w 2982912"/>
              <a:gd name="connsiteY5" fmla="*/ 887413 h 887413"/>
              <a:gd name="connsiteX6" fmla="*/ 0 w 2982912"/>
              <a:gd name="connsiteY6" fmla="*/ 0 h 887413"/>
              <a:gd name="connsiteX0" fmla="*/ 0 w 2981709"/>
              <a:gd name="connsiteY0" fmla="*/ 0 h 887413"/>
              <a:gd name="connsiteX1" fmla="*/ 2978147 w 2981709"/>
              <a:gd name="connsiteY1" fmla="*/ 0 h 887413"/>
              <a:gd name="connsiteX2" fmla="*/ 2981325 w 2981709"/>
              <a:gd name="connsiteY2" fmla="*/ 593899 h 887413"/>
              <a:gd name="connsiteX3" fmla="*/ 1182695 w 2981709"/>
              <a:gd name="connsiteY3" fmla="*/ 590691 h 887413"/>
              <a:gd name="connsiteX4" fmla="*/ 1185079 w 2981709"/>
              <a:gd name="connsiteY4" fmla="*/ 885825 h 887413"/>
              <a:gd name="connsiteX5" fmla="*/ 2381 w 2981709"/>
              <a:gd name="connsiteY5" fmla="*/ 887413 h 887413"/>
              <a:gd name="connsiteX6" fmla="*/ 0 w 2981709"/>
              <a:gd name="connsiteY6" fmla="*/ 0 h 887413"/>
              <a:gd name="connsiteX0" fmla="*/ 0 w 2978147"/>
              <a:gd name="connsiteY0" fmla="*/ 0 h 887413"/>
              <a:gd name="connsiteX1" fmla="*/ 2978147 w 2978147"/>
              <a:gd name="connsiteY1" fmla="*/ 0 h 887413"/>
              <a:gd name="connsiteX2" fmla="*/ 2971795 w 2978147"/>
              <a:gd name="connsiteY2" fmla="*/ 593899 h 887413"/>
              <a:gd name="connsiteX3" fmla="*/ 1182695 w 2978147"/>
              <a:gd name="connsiteY3" fmla="*/ 590691 h 887413"/>
              <a:gd name="connsiteX4" fmla="*/ 1185079 w 2978147"/>
              <a:gd name="connsiteY4" fmla="*/ 885825 h 887413"/>
              <a:gd name="connsiteX5" fmla="*/ 2381 w 2978147"/>
              <a:gd name="connsiteY5" fmla="*/ 887413 h 887413"/>
              <a:gd name="connsiteX6" fmla="*/ 0 w 2978147"/>
              <a:gd name="connsiteY6" fmla="*/ 0 h 887413"/>
              <a:gd name="connsiteX0" fmla="*/ 0 w 2978147"/>
              <a:gd name="connsiteY0" fmla="*/ 0 h 887413"/>
              <a:gd name="connsiteX1" fmla="*/ 2978147 w 2978147"/>
              <a:gd name="connsiteY1" fmla="*/ 0 h 887413"/>
              <a:gd name="connsiteX2" fmla="*/ 2974178 w 2978147"/>
              <a:gd name="connsiteY2" fmla="*/ 593899 h 887413"/>
              <a:gd name="connsiteX3" fmla="*/ 1182695 w 2978147"/>
              <a:gd name="connsiteY3" fmla="*/ 590691 h 887413"/>
              <a:gd name="connsiteX4" fmla="*/ 1185079 w 2978147"/>
              <a:gd name="connsiteY4" fmla="*/ 885825 h 887413"/>
              <a:gd name="connsiteX5" fmla="*/ 2381 w 2978147"/>
              <a:gd name="connsiteY5" fmla="*/ 887413 h 887413"/>
              <a:gd name="connsiteX6" fmla="*/ 0 w 2978147"/>
              <a:gd name="connsiteY6" fmla="*/ 0 h 887413"/>
              <a:gd name="connsiteX0" fmla="*/ 0 w 2979474"/>
              <a:gd name="connsiteY0" fmla="*/ 0 h 887413"/>
              <a:gd name="connsiteX1" fmla="*/ 2978147 w 2979474"/>
              <a:gd name="connsiteY1" fmla="*/ 0 h 887413"/>
              <a:gd name="connsiteX2" fmla="*/ 2978943 w 2979474"/>
              <a:gd name="connsiteY2" fmla="*/ 593899 h 887413"/>
              <a:gd name="connsiteX3" fmla="*/ 1182695 w 2979474"/>
              <a:gd name="connsiteY3" fmla="*/ 590691 h 887413"/>
              <a:gd name="connsiteX4" fmla="*/ 1185079 w 2979474"/>
              <a:gd name="connsiteY4" fmla="*/ 885825 h 887413"/>
              <a:gd name="connsiteX5" fmla="*/ 2381 w 2979474"/>
              <a:gd name="connsiteY5" fmla="*/ 887413 h 887413"/>
              <a:gd name="connsiteX6" fmla="*/ 0 w 2979474"/>
              <a:gd name="connsiteY6" fmla="*/ 0 h 887413"/>
              <a:gd name="connsiteX0" fmla="*/ 0 w 2979474"/>
              <a:gd name="connsiteY0" fmla="*/ 0 h 1493083"/>
              <a:gd name="connsiteX1" fmla="*/ 2978147 w 2979474"/>
              <a:gd name="connsiteY1" fmla="*/ 0 h 1493083"/>
              <a:gd name="connsiteX2" fmla="*/ 2978943 w 2979474"/>
              <a:gd name="connsiteY2" fmla="*/ 593899 h 1493083"/>
              <a:gd name="connsiteX3" fmla="*/ 1182695 w 2979474"/>
              <a:gd name="connsiteY3" fmla="*/ 590691 h 1493083"/>
              <a:gd name="connsiteX4" fmla="*/ 1185079 w 2979474"/>
              <a:gd name="connsiteY4" fmla="*/ 885825 h 1493083"/>
              <a:gd name="connsiteX5" fmla="*/ 15088 w 2979474"/>
              <a:gd name="connsiteY5" fmla="*/ 1493083 h 1493083"/>
              <a:gd name="connsiteX6" fmla="*/ 0 w 2979474"/>
              <a:gd name="connsiteY6" fmla="*/ 0 h 1493083"/>
              <a:gd name="connsiteX0" fmla="*/ 0 w 2979474"/>
              <a:gd name="connsiteY0" fmla="*/ 0 h 1504382"/>
              <a:gd name="connsiteX1" fmla="*/ 2978147 w 2979474"/>
              <a:gd name="connsiteY1" fmla="*/ 0 h 1504382"/>
              <a:gd name="connsiteX2" fmla="*/ 2978943 w 2979474"/>
              <a:gd name="connsiteY2" fmla="*/ 593899 h 1504382"/>
              <a:gd name="connsiteX3" fmla="*/ 1182695 w 2979474"/>
              <a:gd name="connsiteY3" fmla="*/ 590691 h 1504382"/>
              <a:gd name="connsiteX4" fmla="*/ 594215 w 2979474"/>
              <a:gd name="connsiteY4" fmla="*/ 1504382 h 1504382"/>
              <a:gd name="connsiteX5" fmla="*/ 15088 w 2979474"/>
              <a:gd name="connsiteY5" fmla="*/ 1493083 h 1504382"/>
              <a:gd name="connsiteX6" fmla="*/ 0 w 2979474"/>
              <a:gd name="connsiteY6" fmla="*/ 0 h 1504382"/>
              <a:gd name="connsiteX0" fmla="*/ 0 w 2979474"/>
              <a:gd name="connsiteY0" fmla="*/ 0 h 1790431"/>
              <a:gd name="connsiteX1" fmla="*/ 2978147 w 2979474"/>
              <a:gd name="connsiteY1" fmla="*/ 0 h 1790431"/>
              <a:gd name="connsiteX2" fmla="*/ 2978943 w 2979474"/>
              <a:gd name="connsiteY2" fmla="*/ 593899 h 1790431"/>
              <a:gd name="connsiteX3" fmla="*/ 623597 w 2979474"/>
              <a:gd name="connsiteY3" fmla="*/ 1776259 h 1790431"/>
              <a:gd name="connsiteX4" fmla="*/ 594215 w 2979474"/>
              <a:gd name="connsiteY4" fmla="*/ 1504382 h 1790431"/>
              <a:gd name="connsiteX5" fmla="*/ 15088 w 2979474"/>
              <a:gd name="connsiteY5" fmla="*/ 1493083 h 1790431"/>
              <a:gd name="connsiteX6" fmla="*/ 0 w 2979474"/>
              <a:gd name="connsiteY6" fmla="*/ 0 h 1790431"/>
              <a:gd name="connsiteX0" fmla="*/ 0 w 2978147"/>
              <a:gd name="connsiteY0" fmla="*/ 0 h 1790431"/>
              <a:gd name="connsiteX1" fmla="*/ 2978147 w 2978147"/>
              <a:gd name="connsiteY1" fmla="*/ 0 h 1790431"/>
              <a:gd name="connsiteX2" fmla="*/ 2972589 w 2978147"/>
              <a:gd name="connsiteY2" fmla="*/ 1753693 h 1790431"/>
              <a:gd name="connsiteX3" fmla="*/ 623597 w 2978147"/>
              <a:gd name="connsiteY3" fmla="*/ 1776259 h 1790431"/>
              <a:gd name="connsiteX4" fmla="*/ 594215 w 2978147"/>
              <a:gd name="connsiteY4" fmla="*/ 1504382 h 1790431"/>
              <a:gd name="connsiteX5" fmla="*/ 15088 w 2978147"/>
              <a:gd name="connsiteY5" fmla="*/ 1493083 h 1790431"/>
              <a:gd name="connsiteX6" fmla="*/ 0 w 2978147"/>
              <a:gd name="connsiteY6" fmla="*/ 0 h 1790431"/>
              <a:gd name="connsiteX0" fmla="*/ 0 w 2978147"/>
              <a:gd name="connsiteY0" fmla="*/ 0 h 1790431"/>
              <a:gd name="connsiteX1" fmla="*/ 2978147 w 2978147"/>
              <a:gd name="connsiteY1" fmla="*/ 0 h 1790431"/>
              <a:gd name="connsiteX2" fmla="*/ 2977355 w 2978147"/>
              <a:gd name="connsiteY2" fmla="*/ 1789937 h 1790431"/>
              <a:gd name="connsiteX3" fmla="*/ 623597 w 2978147"/>
              <a:gd name="connsiteY3" fmla="*/ 1776259 h 1790431"/>
              <a:gd name="connsiteX4" fmla="*/ 594215 w 2978147"/>
              <a:gd name="connsiteY4" fmla="*/ 1504382 h 1790431"/>
              <a:gd name="connsiteX5" fmla="*/ 15088 w 2978147"/>
              <a:gd name="connsiteY5" fmla="*/ 1493083 h 1790431"/>
              <a:gd name="connsiteX6" fmla="*/ 0 w 2978147"/>
              <a:gd name="connsiteY6" fmla="*/ 0 h 1790431"/>
              <a:gd name="connsiteX0" fmla="*/ 0 w 2978147"/>
              <a:gd name="connsiteY0" fmla="*/ 0 h 1802199"/>
              <a:gd name="connsiteX1" fmla="*/ 2978147 w 2978147"/>
              <a:gd name="connsiteY1" fmla="*/ 0 h 1802199"/>
              <a:gd name="connsiteX2" fmla="*/ 2977355 w 2978147"/>
              <a:gd name="connsiteY2" fmla="*/ 1789937 h 1802199"/>
              <a:gd name="connsiteX3" fmla="*/ 599771 w 2978147"/>
              <a:gd name="connsiteY3" fmla="*/ 1788340 h 1802199"/>
              <a:gd name="connsiteX4" fmla="*/ 594215 w 2978147"/>
              <a:gd name="connsiteY4" fmla="*/ 1504382 h 1802199"/>
              <a:gd name="connsiteX5" fmla="*/ 15088 w 2978147"/>
              <a:gd name="connsiteY5" fmla="*/ 1493083 h 1802199"/>
              <a:gd name="connsiteX6" fmla="*/ 0 w 2978147"/>
              <a:gd name="connsiteY6" fmla="*/ 0 h 1802199"/>
              <a:gd name="connsiteX0" fmla="*/ 0 w 2978147"/>
              <a:gd name="connsiteY0" fmla="*/ 0 h 1802199"/>
              <a:gd name="connsiteX1" fmla="*/ 2978147 w 2978147"/>
              <a:gd name="connsiteY1" fmla="*/ 0 h 1802199"/>
              <a:gd name="connsiteX2" fmla="*/ 2977355 w 2978147"/>
              <a:gd name="connsiteY2" fmla="*/ 1789937 h 1802199"/>
              <a:gd name="connsiteX3" fmla="*/ 609301 w 2978147"/>
              <a:gd name="connsiteY3" fmla="*/ 1788340 h 1802199"/>
              <a:gd name="connsiteX4" fmla="*/ 594215 w 2978147"/>
              <a:gd name="connsiteY4" fmla="*/ 1504382 h 1802199"/>
              <a:gd name="connsiteX5" fmla="*/ 15088 w 2978147"/>
              <a:gd name="connsiteY5" fmla="*/ 1493083 h 1802199"/>
              <a:gd name="connsiteX6" fmla="*/ 0 w 2978147"/>
              <a:gd name="connsiteY6" fmla="*/ 0 h 1802199"/>
              <a:gd name="connsiteX0" fmla="*/ 0 w 2978147"/>
              <a:gd name="connsiteY0" fmla="*/ 0 h 1797489"/>
              <a:gd name="connsiteX1" fmla="*/ 2978147 w 2978147"/>
              <a:gd name="connsiteY1" fmla="*/ 0 h 1797489"/>
              <a:gd name="connsiteX2" fmla="*/ 2977355 w 2978147"/>
              <a:gd name="connsiteY2" fmla="*/ 1789937 h 1797489"/>
              <a:gd name="connsiteX3" fmla="*/ 578328 w 2978147"/>
              <a:gd name="connsiteY3" fmla="*/ 1783507 h 1797489"/>
              <a:gd name="connsiteX4" fmla="*/ 594215 w 2978147"/>
              <a:gd name="connsiteY4" fmla="*/ 1504382 h 1797489"/>
              <a:gd name="connsiteX5" fmla="*/ 15088 w 2978147"/>
              <a:gd name="connsiteY5" fmla="*/ 1493083 h 1797489"/>
              <a:gd name="connsiteX6" fmla="*/ 0 w 2978147"/>
              <a:gd name="connsiteY6" fmla="*/ 0 h 1797489"/>
              <a:gd name="connsiteX0" fmla="*/ 0 w 2978147"/>
              <a:gd name="connsiteY0" fmla="*/ 0 h 2084279"/>
              <a:gd name="connsiteX1" fmla="*/ 2978147 w 2978147"/>
              <a:gd name="connsiteY1" fmla="*/ 0 h 2084279"/>
              <a:gd name="connsiteX2" fmla="*/ 2977355 w 2978147"/>
              <a:gd name="connsiteY2" fmla="*/ 1789937 h 2084279"/>
              <a:gd name="connsiteX3" fmla="*/ 578328 w 2978147"/>
              <a:gd name="connsiteY3" fmla="*/ 1783507 h 2084279"/>
              <a:gd name="connsiteX4" fmla="*/ 584685 w 2978147"/>
              <a:gd name="connsiteY4" fmla="*/ 2084279 h 2084279"/>
              <a:gd name="connsiteX5" fmla="*/ 15088 w 2978147"/>
              <a:gd name="connsiteY5" fmla="*/ 1493083 h 2084279"/>
              <a:gd name="connsiteX6" fmla="*/ 0 w 2978147"/>
              <a:gd name="connsiteY6" fmla="*/ 0 h 2084279"/>
              <a:gd name="connsiteX0" fmla="*/ 0 w 2978147"/>
              <a:gd name="connsiteY0" fmla="*/ 0 h 2084279"/>
              <a:gd name="connsiteX1" fmla="*/ 2978147 w 2978147"/>
              <a:gd name="connsiteY1" fmla="*/ 0 h 2084279"/>
              <a:gd name="connsiteX2" fmla="*/ 2977355 w 2978147"/>
              <a:gd name="connsiteY2" fmla="*/ 1789937 h 2084279"/>
              <a:gd name="connsiteX3" fmla="*/ 578328 w 2978147"/>
              <a:gd name="connsiteY3" fmla="*/ 1783507 h 2084279"/>
              <a:gd name="connsiteX4" fmla="*/ 584685 w 2978147"/>
              <a:gd name="connsiteY4" fmla="*/ 2084279 h 2084279"/>
              <a:gd name="connsiteX5" fmla="*/ 792 w 2978147"/>
              <a:gd name="connsiteY5" fmla="*/ 2082645 h 2084279"/>
              <a:gd name="connsiteX6" fmla="*/ 0 w 2978147"/>
              <a:gd name="connsiteY6" fmla="*/ 0 h 2084279"/>
              <a:gd name="connsiteX0" fmla="*/ 0 w 2978147"/>
              <a:gd name="connsiteY0" fmla="*/ 0 h 2084279"/>
              <a:gd name="connsiteX1" fmla="*/ 2978147 w 2978147"/>
              <a:gd name="connsiteY1" fmla="*/ 0 h 2084279"/>
              <a:gd name="connsiteX2" fmla="*/ 2977355 w 2978147"/>
              <a:gd name="connsiteY2" fmla="*/ 1789937 h 2084279"/>
              <a:gd name="connsiteX3" fmla="*/ 578328 w 2978147"/>
              <a:gd name="connsiteY3" fmla="*/ 1783507 h 2084279"/>
              <a:gd name="connsiteX4" fmla="*/ 584685 w 2978147"/>
              <a:gd name="connsiteY4" fmla="*/ 2084279 h 2084279"/>
              <a:gd name="connsiteX5" fmla="*/ 5558 w 2978147"/>
              <a:gd name="connsiteY5" fmla="*/ 2082645 h 2084279"/>
              <a:gd name="connsiteX6" fmla="*/ 0 w 2978147"/>
              <a:gd name="connsiteY6" fmla="*/ 0 h 2084279"/>
              <a:gd name="connsiteX0" fmla="*/ 0 w 2978147"/>
              <a:gd name="connsiteY0" fmla="*/ 0 h 2085062"/>
              <a:gd name="connsiteX1" fmla="*/ 2978147 w 2978147"/>
              <a:gd name="connsiteY1" fmla="*/ 0 h 2085062"/>
              <a:gd name="connsiteX2" fmla="*/ 2977355 w 2978147"/>
              <a:gd name="connsiteY2" fmla="*/ 1789937 h 2085062"/>
              <a:gd name="connsiteX3" fmla="*/ 578328 w 2978147"/>
              <a:gd name="connsiteY3" fmla="*/ 1783507 h 2085062"/>
              <a:gd name="connsiteX4" fmla="*/ 584685 w 2978147"/>
              <a:gd name="connsiteY4" fmla="*/ 2084279 h 2085062"/>
              <a:gd name="connsiteX5" fmla="*/ 5558 w 2978147"/>
              <a:gd name="connsiteY5" fmla="*/ 2085062 h 2085062"/>
              <a:gd name="connsiteX6" fmla="*/ 0 w 2978147"/>
              <a:gd name="connsiteY6" fmla="*/ 0 h 2085062"/>
              <a:gd name="connsiteX0" fmla="*/ 0 w 2978147"/>
              <a:gd name="connsiteY0" fmla="*/ 0 h 2085062"/>
              <a:gd name="connsiteX1" fmla="*/ 2978147 w 2978147"/>
              <a:gd name="connsiteY1" fmla="*/ 0 h 2085062"/>
              <a:gd name="connsiteX2" fmla="*/ 2977355 w 2978147"/>
              <a:gd name="connsiteY2" fmla="*/ 1789937 h 2085062"/>
              <a:gd name="connsiteX3" fmla="*/ 578328 w 2978147"/>
              <a:gd name="connsiteY3" fmla="*/ 1800420 h 2085062"/>
              <a:gd name="connsiteX4" fmla="*/ 584685 w 2978147"/>
              <a:gd name="connsiteY4" fmla="*/ 2084279 h 2085062"/>
              <a:gd name="connsiteX5" fmla="*/ 5558 w 2978147"/>
              <a:gd name="connsiteY5" fmla="*/ 2085062 h 2085062"/>
              <a:gd name="connsiteX6" fmla="*/ 0 w 2978147"/>
              <a:gd name="connsiteY6" fmla="*/ 0 h 2085062"/>
              <a:gd name="connsiteX0" fmla="*/ 0 w 2978147"/>
              <a:gd name="connsiteY0" fmla="*/ 0 h 2085062"/>
              <a:gd name="connsiteX1" fmla="*/ 2978147 w 2978147"/>
              <a:gd name="connsiteY1" fmla="*/ 0 h 2085062"/>
              <a:gd name="connsiteX2" fmla="*/ 2977355 w 2978147"/>
              <a:gd name="connsiteY2" fmla="*/ 1789937 h 2085062"/>
              <a:gd name="connsiteX3" fmla="*/ 578328 w 2978147"/>
              <a:gd name="connsiteY3" fmla="*/ 1800420 h 2085062"/>
              <a:gd name="connsiteX4" fmla="*/ 582303 w 2978147"/>
              <a:gd name="connsiteY4" fmla="*/ 2084279 h 2085062"/>
              <a:gd name="connsiteX5" fmla="*/ 5558 w 2978147"/>
              <a:gd name="connsiteY5" fmla="*/ 2085062 h 2085062"/>
              <a:gd name="connsiteX6" fmla="*/ 0 w 2978147"/>
              <a:gd name="connsiteY6" fmla="*/ 0 h 2085062"/>
              <a:gd name="connsiteX0" fmla="*/ 0 w 2978147"/>
              <a:gd name="connsiteY0" fmla="*/ 0 h 2085062"/>
              <a:gd name="connsiteX1" fmla="*/ 2978147 w 2978147"/>
              <a:gd name="connsiteY1" fmla="*/ 0 h 2085062"/>
              <a:gd name="connsiteX2" fmla="*/ 2977355 w 2978147"/>
              <a:gd name="connsiteY2" fmla="*/ 1789937 h 2085062"/>
              <a:gd name="connsiteX3" fmla="*/ 580710 w 2978147"/>
              <a:gd name="connsiteY3" fmla="*/ 1790755 h 2085062"/>
              <a:gd name="connsiteX4" fmla="*/ 582303 w 2978147"/>
              <a:gd name="connsiteY4" fmla="*/ 2084279 h 2085062"/>
              <a:gd name="connsiteX5" fmla="*/ 5558 w 2978147"/>
              <a:gd name="connsiteY5" fmla="*/ 2085062 h 2085062"/>
              <a:gd name="connsiteX6" fmla="*/ 0 w 2978147"/>
              <a:gd name="connsiteY6" fmla="*/ 0 h 2085062"/>
              <a:gd name="connsiteX0" fmla="*/ 0 w 2978147"/>
              <a:gd name="connsiteY0" fmla="*/ 0 h 2089112"/>
              <a:gd name="connsiteX1" fmla="*/ 2978147 w 2978147"/>
              <a:gd name="connsiteY1" fmla="*/ 0 h 2089112"/>
              <a:gd name="connsiteX2" fmla="*/ 2977355 w 2978147"/>
              <a:gd name="connsiteY2" fmla="*/ 1789937 h 2089112"/>
              <a:gd name="connsiteX3" fmla="*/ 580710 w 2978147"/>
              <a:gd name="connsiteY3" fmla="*/ 1790755 h 2089112"/>
              <a:gd name="connsiteX4" fmla="*/ 589451 w 2978147"/>
              <a:gd name="connsiteY4" fmla="*/ 2089112 h 2089112"/>
              <a:gd name="connsiteX5" fmla="*/ 5558 w 2978147"/>
              <a:gd name="connsiteY5" fmla="*/ 2085062 h 2089112"/>
              <a:gd name="connsiteX6" fmla="*/ 0 w 2978147"/>
              <a:gd name="connsiteY6" fmla="*/ 0 h 2089112"/>
              <a:gd name="connsiteX0" fmla="*/ 1718 w 2979865"/>
              <a:gd name="connsiteY0" fmla="*/ 0 h 2097144"/>
              <a:gd name="connsiteX1" fmla="*/ 2979865 w 2979865"/>
              <a:gd name="connsiteY1" fmla="*/ 0 h 2097144"/>
              <a:gd name="connsiteX2" fmla="*/ 2979073 w 2979865"/>
              <a:gd name="connsiteY2" fmla="*/ 1789937 h 2097144"/>
              <a:gd name="connsiteX3" fmla="*/ 582428 w 2979865"/>
              <a:gd name="connsiteY3" fmla="*/ 1790755 h 2097144"/>
              <a:gd name="connsiteX4" fmla="*/ 591169 w 2979865"/>
              <a:gd name="connsiteY4" fmla="*/ 2089112 h 2097144"/>
              <a:gd name="connsiteX5" fmla="*/ 128 w 2979865"/>
              <a:gd name="connsiteY5" fmla="*/ 2097144 h 2097144"/>
              <a:gd name="connsiteX6" fmla="*/ 1718 w 2979865"/>
              <a:gd name="connsiteY6" fmla="*/ 0 h 2097144"/>
              <a:gd name="connsiteX0" fmla="*/ 1718 w 2979865"/>
              <a:gd name="connsiteY0" fmla="*/ 0 h 2092312"/>
              <a:gd name="connsiteX1" fmla="*/ 2979865 w 2979865"/>
              <a:gd name="connsiteY1" fmla="*/ 0 h 2092312"/>
              <a:gd name="connsiteX2" fmla="*/ 2979073 w 2979865"/>
              <a:gd name="connsiteY2" fmla="*/ 1789937 h 2092312"/>
              <a:gd name="connsiteX3" fmla="*/ 582428 w 2979865"/>
              <a:gd name="connsiteY3" fmla="*/ 1790755 h 2092312"/>
              <a:gd name="connsiteX4" fmla="*/ 591169 w 2979865"/>
              <a:gd name="connsiteY4" fmla="*/ 2089112 h 2092312"/>
              <a:gd name="connsiteX5" fmla="*/ 128 w 2979865"/>
              <a:gd name="connsiteY5" fmla="*/ 2092312 h 2092312"/>
              <a:gd name="connsiteX6" fmla="*/ 1718 w 2979865"/>
              <a:gd name="connsiteY6" fmla="*/ 0 h 2092312"/>
              <a:gd name="connsiteX0" fmla="*/ 1718 w 2979865"/>
              <a:gd name="connsiteY0" fmla="*/ 0 h 2089112"/>
              <a:gd name="connsiteX1" fmla="*/ 2979865 w 2979865"/>
              <a:gd name="connsiteY1" fmla="*/ 0 h 2089112"/>
              <a:gd name="connsiteX2" fmla="*/ 2979073 w 2979865"/>
              <a:gd name="connsiteY2" fmla="*/ 1789937 h 2089112"/>
              <a:gd name="connsiteX3" fmla="*/ 582428 w 2979865"/>
              <a:gd name="connsiteY3" fmla="*/ 1790755 h 2089112"/>
              <a:gd name="connsiteX4" fmla="*/ 591169 w 2979865"/>
              <a:gd name="connsiteY4" fmla="*/ 2089112 h 2089112"/>
              <a:gd name="connsiteX5" fmla="*/ 128 w 2979865"/>
              <a:gd name="connsiteY5" fmla="*/ 2087479 h 2089112"/>
              <a:gd name="connsiteX6" fmla="*/ 1718 w 2979865"/>
              <a:gd name="connsiteY6" fmla="*/ 0 h 2089112"/>
              <a:gd name="connsiteX0" fmla="*/ 1718 w 2979865"/>
              <a:gd name="connsiteY0" fmla="*/ 0 h 2089112"/>
              <a:gd name="connsiteX1" fmla="*/ 2979865 w 2979865"/>
              <a:gd name="connsiteY1" fmla="*/ 0 h 2089112"/>
              <a:gd name="connsiteX2" fmla="*/ 2979073 w 2979865"/>
              <a:gd name="connsiteY2" fmla="*/ 1789937 h 2089112"/>
              <a:gd name="connsiteX3" fmla="*/ 589576 w 2979865"/>
              <a:gd name="connsiteY3" fmla="*/ 1790755 h 2089112"/>
              <a:gd name="connsiteX4" fmla="*/ 591169 w 2979865"/>
              <a:gd name="connsiteY4" fmla="*/ 2089112 h 2089112"/>
              <a:gd name="connsiteX5" fmla="*/ 128 w 2979865"/>
              <a:gd name="connsiteY5" fmla="*/ 2087479 h 2089112"/>
              <a:gd name="connsiteX6" fmla="*/ 1718 w 2979865"/>
              <a:gd name="connsiteY6" fmla="*/ 0 h 208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9865" h="2089112">
                <a:moveTo>
                  <a:pt x="1718" y="0"/>
                </a:moveTo>
                <a:lnTo>
                  <a:pt x="2979865" y="0"/>
                </a:lnTo>
                <a:cubicBezTo>
                  <a:pt x="2977748" y="201083"/>
                  <a:pt x="2981190" y="1588854"/>
                  <a:pt x="2979073" y="1789937"/>
                </a:cubicBezTo>
                <a:lnTo>
                  <a:pt x="589576" y="1790755"/>
                </a:lnTo>
                <a:cubicBezTo>
                  <a:pt x="587989" y="1891561"/>
                  <a:pt x="592756" y="1988306"/>
                  <a:pt x="591169" y="2089112"/>
                </a:cubicBezTo>
                <a:lnTo>
                  <a:pt x="128" y="2087479"/>
                </a:lnTo>
                <a:cubicBezTo>
                  <a:pt x="-666" y="1791675"/>
                  <a:pt x="2512" y="295804"/>
                  <a:pt x="1718" y="0"/>
                </a:cubicBezTo>
                <a:close/>
              </a:path>
            </a:pathLst>
          </a:custGeom>
          <a:noFill/>
          <a:ln w="28575" cap="flat" cmpd="sng" algn="ctr">
            <a:solidFill>
              <a:srgbClr val="FFC1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59EA14E-FDCA-48F6-A35F-98979207DE09}"/>
              </a:ext>
            </a:extLst>
          </p:cNvPr>
          <p:cNvSpPr/>
          <p:nvPr/>
        </p:nvSpPr>
        <p:spPr bwMode="auto">
          <a:xfrm>
            <a:off x="2877246" y="4674471"/>
            <a:ext cx="2980128" cy="1182656"/>
          </a:xfrm>
          <a:custGeom>
            <a:avLst/>
            <a:gdLst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1100 w 2972363"/>
              <a:gd name="connsiteY2" fmla="*/ 298450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90625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6350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72363"/>
              <a:gd name="connsiteY0" fmla="*/ 0 h 2387600"/>
              <a:gd name="connsiteX1" fmla="*/ 1187450 w 2972363"/>
              <a:gd name="connsiteY1" fmla="*/ 0 h 2387600"/>
              <a:gd name="connsiteX2" fmla="*/ 1188244 w 2972363"/>
              <a:gd name="connsiteY2" fmla="*/ 300831 h 2387600"/>
              <a:gd name="connsiteX3" fmla="*/ 1588 w 2972363"/>
              <a:gd name="connsiteY3" fmla="*/ 304800 h 2387600"/>
              <a:gd name="connsiteX4" fmla="*/ 0 w 2972363"/>
              <a:gd name="connsiteY4" fmla="*/ 2387600 h 2387600"/>
              <a:gd name="connsiteX5" fmla="*/ 2965450 w 2972363"/>
              <a:gd name="connsiteY5" fmla="*/ 2381250 h 2387600"/>
              <a:gd name="connsiteX6" fmla="*/ 2971800 w 2972363"/>
              <a:gd name="connsiteY6" fmla="*/ 0 h 2387600"/>
              <a:gd name="connsiteX0" fmla="*/ 2971800 w 2985256"/>
              <a:gd name="connsiteY0" fmla="*/ 0 h 2395538"/>
              <a:gd name="connsiteX1" fmla="*/ 1187450 w 2985256"/>
              <a:gd name="connsiteY1" fmla="*/ 0 h 2395538"/>
              <a:gd name="connsiteX2" fmla="*/ 1188244 w 2985256"/>
              <a:gd name="connsiteY2" fmla="*/ 300831 h 2395538"/>
              <a:gd name="connsiteX3" fmla="*/ 1588 w 2985256"/>
              <a:gd name="connsiteY3" fmla="*/ 304800 h 2395538"/>
              <a:gd name="connsiteX4" fmla="*/ 0 w 2985256"/>
              <a:gd name="connsiteY4" fmla="*/ 2387600 h 2395538"/>
              <a:gd name="connsiteX5" fmla="*/ 2984500 w 2985256"/>
              <a:gd name="connsiteY5" fmla="*/ 2395538 h 2395538"/>
              <a:gd name="connsiteX6" fmla="*/ 2971800 w 2985256"/>
              <a:gd name="connsiteY6" fmla="*/ 0 h 2395538"/>
              <a:gd name="connsiteX0" fmla="*/ 2971800 w 2985256"/>
              <a:gd name="connsiteY0" fmla="*/ 0 h 2387600"/>
              <a:gd name="connsiteX1" fmla="*/ 1187450 w 2985256"/>
              <a:gd name="connsiteY1" fmla="*/ 0 h 2387600"/>
              <a:gd name="connsiteX2" fmla="*/ 1188244 w 2985256"/>
              <a:gd name="connsiteY2" fmla="*/ 300831 h 2387600"/>
              <a:gd name="connsiteX3" fmla="*/ 1588 w 2985256"/>
              <a:gd name="connsiteY3" fmla="*/ 304800 h 2387600"/>
              <a:gd name="connsiteX4" fmla="*/ 0 w 2985256"/>
              <a:gd name="connsiteY4" fmla="*/ 2387600 h 2387600"/>
              <a:gd name="connsiteX5" fmla="*/ 2984500 w 2985256"/>
              <a:gd name="connsiteY5" fmla="*/ 2383632 h 2387600"/>
              <a:gd name="connsiteX6" fmla="*/ 2971800 w 2985256"/>
              <a:gd name="connsiteY6" fmla="*/ 0 h 2387600"/>
              <a:gd name="connsiteX0" fmla="*/ 2971800 w 2985256"/>
              <a:gd name="connsiteY0" fmla="*/ 0 h 2390776"/>
              <a:gd name="connsiteX1" fmla="*/ 1187450 w 2985256"/>
              <a:gd name="connsiteY1" fmla="*/ 0 h 2390776"/>
              <a:gd name="connsiteX2" fmla="*/ 1188244 w 2985256"/>
              <a:gd name="connsiteY2" fmla="*/ 300831 h 2390776"/>
              <a:gd name="connsiteX3" fmla="*/ 1588 w 2985256"/>
              <a:gd name="connsiteY3" fmla="*/ 304800 h 2390776"/>
              <a:gd name="connsiteX4" fmla="*/ 0 w 2985256"/>
              <a:gd name="connsiteY4" fmla="*/ 2387600 h 2390776"/>
              <a:gd name="connsiteX5" fmla="*/ 2984500 w 2985256"/>
              <a:gd name="connsiteY5" fmla="*/ 2390776 h 2390776"/>
              <a:gd name="connsiteX6" fmla="*/ 2971800 w 2985256"/>
              <a:gd name="connsiteY6" fmla="*/ 0 h 2390776"/>
              <a:gd name="connsiteX0" fmla="*/ 2981325 w 2986095"/>
              <a:gd name="connsiteY0" fmla="*/ 0 h 2390776"/>
              <a:gd name="connsiteX1" fmla="*/ 1187450 w 2986095"/>
              <a:gd name="connsiteY1" fmla="*/ 0 h 2390776"/>
              <a:gd name="connsiteX2" fmla="*/ 1188244 w 2986095"/>
              <a:gd name="connsiteY2" fmla="*/ 300831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206531 w 2986095"/>
              <a:gd name="connsiteY1" fmla="*/ 21524 h 2390776"/>
              <a:gd name="connsiteX2" fmla="*/ 1188244 w 2986095"/>
              <a:gd name="connsiteY2" fmla="*/ 300831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206531 w 2986095"/>
              <a:gd name="connsiteY1" fmla="*/ 21524 h 2390776"/>
              <a:gd name="connsiteX2" fmla="*/ 1216864 w 2986095"/>
              <a:gd name="connsiteY2" fmla="*/ 310397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220842 w 2986095"/>
              <a:gd name="connsiteY1" fmla="*/ 21524 h 2390776"/>
              <a:gd name="connsiteX2" fmla="*/ 1216864 w 2986095"/>
              <a:gd name="connsiteY2" fmla="*/ 310397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90776"/>
              <a:gd name="connsiteX1" fmla="*/ 1213686 w 2986095"/>
              <a:gd name="connsiteY1" fmla="*/ 16741 h 2390776"/>
              <a:gd name="connsiteX2" fmla="*/ 1216864 w 2986095"/>
              <a:gd name="connsiteY2" fmla="*/ 310397 h 2390776"/>
              <a:gd name="connsiteX3" fmla="*/ 1588 w 2986095"/>
              <a:gd name="connsiteY3" fmla="*/ 304800 h 2390776"/>
              <a:gd name="connsiteX4" fmla="*/ 0 w 2986095"/>
              <a:gd name="connsiteY4" fmla="*/ 2387600 h 2390776"/>
              <a:gd name="connsiteX5" fmla="*/ 2984500 w 2986095"/>
              <a:gd name="connsiteY5" fmla="*/ 2390776 h 2390776"/>
              <a:gd name="connsiteX6" fmla="*/ 2981325 w 2986095"/>
              <a:gd name="connsiteY6" fmla="*/ 0 h 2390776"/>
              <a:gd name="connsiteX0" fmla="*/ 2981325 w 2986095"/>
              <a:gd name="connsiteY0" fmla="*/ 0 h 2378818"/>
              <a:gd name="connsiteX1" fmla="*/ 1213686 w 2986095"/>
              <a:gd name="connsiteY1" fmla="*/ 4783 h 2378818"/>
              <a:gd name="connsiteX2" fmla="*/ 1216864 w 2986095"/>
              <a:gd name="connsiteY2" fmla="*/ 298439 h 2378818"/>
              <a:gd name="connsiteX3" fmla="*/ 1588 w 2986095"/>
              <a:gd name="connsiteY3" fmla="*/ 292842 h 2378818"/>
              <a:gd name="connsiteX4" fmla="*/ 0 w 2986095"/>
              <a:gd name="connsiteY4" fmla="*/ 2375642 h 2378818"/>
              <a:gd name="connsiteX5" fmla="*/ 2984500 w 2986095"/>
              <a:gd name="connsiteY5" fmla="*/ 2378818 h 2378818"/>
              <a:gd name="connsiteX6" fmla="*/ 2981325 w 2986095"/>
              <a:gd name="connsiteY6" fmla="*/ 0 h 2378818"/>
              <a:gd name="connsiteX0" fmla="*/ 2981325 w 2986095"/>
              <a:gd name="connsiteY0" fmla="*/ 0 h 2378818"/>
              <a:gd name="connsiteX1" fmla="*/ 1213686 w 2986095"/>
              <a:gd name="connsiteY1" fmla="*/ 4783 h 2378818"/>
              <a:gd name="connsiteX2" fmla="*/ 1216864 w 2986095"/>
              <a:gd name="connsiteY2" fmla="*/ 298439 h 2378818"/>
              <a:gd name="connsiteX3" fmla="*/ 1588 w 2986095"/>
              <a:gd name="connsiteY3" fmla="*/ 292842 h 2378818"/>
              <a:gd name="connsiteX4" fmla="*/ 0 w 2986095"/>
              <a:gd name="connsiteY4" fmla="*/ 2375642 h 2378818"/>
              <a:gd name="connsiteX5" fmla="*/ 2984500 w 2986095"/>
              <a:gd name="connsiteY5" fmla="*/ 2378818 h 2378818"/>
              <a:gd name="connsiteX6" fmla="*/ 2981325 w 2986095"/>
              <a:gd name="connsiteY6" fmla="*/ 0 h 2378818"/>
              <a:gd name="connsiteX0" fmla="*/ 2981325 w 2986095"/>
              <a:gd name="connsiteY0" fmla="*/ 0 h 2376427"/>
              <a:gd name="connsiteX1" fmla="*/ 1213686 w 2986095"/>
              <a:gd name="connsiteY1" fmla="*/ 2392 h 2376427"/>
              <a:gd name="connsiteX2" fmla="*/ 1216864 w 2986095"/>
              <a:gd name="connsiteY2" fmla="*/ 296048 h 2376427"/>
              <a:gd name="connsiteX3" fmla="*/ 1588 w 2986095"/>
              <a:gd name="connsiteY3" fmla="*/ 290451 h 2376427"/>
              <a:gd name="connsiteX4" fmla="*/ 0 w 2986095"/>
              <a:gd name="connsiteY4" fmla="*/ 2373251 h 2376427"/>
              <a:gd name="connsiteX5" fmla="*/ 2984500 w 2986095"/>
              <a:gd name="connsiteY5" fmla="*/ 2376427 h 2376427"/>
              <a:gd name="connsiteX6" fmla="*/ 2981325 w 2986095"/>
              <a:gd name="connsiteY6" fmla="*/ 0 h 2376427"/>
              <a:gd name="connsiteX0" fmla="*/ 2981325 w 2986095"/>
              <a:gd name="connsiteY0" fmla="*/ 0 h 2376427"/>
              <a:gd name="connsiteX1" fmla="*/ 1213686 w 2986095"/>
              <a:gd name="connsiteY1" fmla="*/ 2392 h 2376427"/>
              <a:gd name="connsiteX2" fmla="*/ 1216864 w 2986095"/>
              <a:gd name="connsiteY2" fmla="*/ 296048 h 2376427"/>
              <a:gd name="connsiteX3" fmla="*/ 1588 w 2986095"/>
              <a:gd name="connsiteY3" fmla="*/ 290451 h 2376427"/>
              <a:gd name="connsiteX4" fmla="*/ 0 w 2986095"/>
              <a:gd name="connsiteY4" fmla="*/ 2373251 h 2376427"/>
              <a:gd name="connsiteX5" fmla="*/ 2984500 w 2986095"/>
              <a:gd name="connsiteY5" fmla="*/ 2376427 h 2376427"/>
              <a:gd name="connsiteX6" fmla="*/ 2981325 w 2986095"/>
              <a:gd name="connsiteY6" fmla="*/ 0 h 2376427"/>
              <a:gd name="connsiteX0" fmla="*/ 2981325 w 2986095"/>
              <a:gd name="connsiteY0" fmla="*/ 0 h 2376427"/>
              <a:gd name="connsiteX1" fmla="*/ 1216071 w 2986095"/>
              <a:gd name="connsiteY1" fmla="*/ 4785 h 2376427"/>
              <a:gd name="connsiteX2" fmla="*/ 1216864 w 2986095"/>
              <a:gd name="connsiteY2" fmla="*/ 296048 h 2376427"/>
              <a:gd name="connsiteX3" fmla="*/ 1588 w 2986095"/>
              <a:gd name="connsiteY3" fmla="*/ 290451 h 2376427"/>
              <a:gd name="connsiteX4" fmla="*/ 0 w 2986095"/>
              <a:gd name="connsiteY4" fmla="*/ 2373251 h 2376427"/>
              <a:gd name="connsiteX5" fmla="*/ 2984500 w 2986095"/>
              <a:gd name="connsiteY5" fmla="*/ 2376427 h 2376427"/>
              <a:gd name="connsiteX6" fmla="*/ 2981325 w 2986095"/>
              <a:gd name="connsiteY6" fmla="*/ 0 h 2376427"/>
              <a:gd name="connsiteX0" fmla="*/ 2981325 w 2986095"/>
              <a:gd name="connsiteY0" fmla="*/ 0 h 2376427"/>
              <a:gd name="connsiteX1" fmla="*/ 1216071 w 2986095"/>
              <a:gd name="connsiteY1" fmla="*/ 1 h 2376427"/>
              <a:gd name="connsiteX2" fmla="*/ 1216864 w 2986095"/>
              <a:gd name="connsiteY2" fmla="*/ 296048 h 2376427"/>
              <a:gd name="connsiteX3" fmla="*/ 1588 w 2986095"/>
              <a:gd name="connsiteY3" fmla="*/ 290451 h 2376427"/>
              <a:gd name="connsiteX4" fmla="*/ 0 w 2986095"/>
              <a:gd name="connsiteY4" fmla="*/ 2373251 h 2376427"/>
              <a:gd name="connsiteX5" fmla="*/ 2984500 w 2986095"/>
              <a:gd name="connsiteY5" fmla="*/ 2376427 h 2376427"/>
              <a:gd name="connsiteX6" fmla="*/ 2981325 w 2986095"/>
              <a:gd name="connsiteY6" fmla="*/ 0 h 2376427"/>
              <a:gd name="connsiteX0" fmla="*/ 2987686 w 2988741"/>
              <a:gd name="connsiteY0" fmla="*/ 1167103 h 2376426"/>
              <a:gd name="connsiteX1" fmla="*/ 1216071 w 2988741"/>
              <a:gd name="connsiteY1" fmla="*/ 0 h 2376426"/>
              <a:gd name="connsiteX2" fmla="*/ 1216864 w 2988741"/>
              <a:gd name="connsiteY2" fmla="*/ 296047 h 2376426"/>
              <a:gd name="connsiteX3" fmla="*/ 1588 w 2988741"/>
              <a:gd name="connsiteY3" fmla="*/ 290450 h 2376426"/>
              <a:gd name="connsiteX4" fmla="*/ 0 w 2988741"/>
              <a:gd name="connsiteY4" fmla="*/ 2373250 h 2376426"/>
              <a:gd name="connsiteX5" fmla="*/ 2984500 w 2988741"/>
              <a:gd name="connsiteY5" fmla="*/ 2376426 h 2376426"/>
              <a:gd name="connsiteX6" fmla="*/ 2987686 w 2988741"/>
              <a:gd name="connsiteY6" fmla="*/ 1167103 h 2376426"/>
              <a:gd name="connsiteX0" fmla="*/ 2987686 w 2988741"/>
              <a:gd name="connsiteY0" fmla="*/ 877543 h 2086866"/>
              <a:gd name="connsiteX1" fmla="*/ 580054 w 2988741"/>
              <a:gd name="connsiteY1" fmla="*/ 903054 h 2086866"/>
              <a:gd name="connsiteX2" fmla="*/ 1216864 w 2988741"/>
              <a:gd name="connsiteY2" fmla="*/ 6487 h 2086866"/>
              <a:gd name="connsiteX3" fmla="*/ 1588 w 2988741"/>
              <a:gd name="connsiteY3" fmla="*/ 890 h 2086866"/>
              <a:gd name="connsiteX4" fmla="*/ 0 w 2988741"/>
              <a:gd name="connsiteY4" fmla="*/ 2083690 h 2086866"/>
              <a:gd name="connsiteX5" fmla="*/ 2984500 w 2988741"/>
              <a:gd name="connsiteY5" fmla="*/ 2086866 h 2086866"/>
              <a:gd name="connsiteX6" fmla="*/ 2987686 w 2988741"/>
              <a:gd name="connsiteY6" fmla="*/ 877543 h 2086866"/>
              <a:gd name="connsiteX0" fmla="*/ 2987686 w 2988741"/>
              <a:gd name="connsiteY0" fmla="*/ 876653 h 2085976"/>
              <a:gd name="connsiteX1" fmla="*/ 580054 w 2988741"/>
              <a:gd name="connsiteY1" fmla="*/ 902164 h 2085976"/>
              <a:gd name="connsiteX2" fmla="*/ 606288 w 2988741"/>
              <a:gd name="connsiteY2" fmla="*/ 617848 h 2085976"/>
              <a:gd name="connsiteX3" fmla="*/ 1588 w 2988741"/>
              <a:gd name="connsiteY3" fmla="*/ 0 h 2085976"/>
              <a:gd name="connsiteX4" fmla="*/ 0 w 2988741"/>
              <a:gd name="connsiteY4" fmla="*/ 2082800 h 2085976"/>
              <a:gd name="connsiteX5" fmla="*/ 2984500 w 2988741"/>
              <a:gd name="connsiteY5" fmla="*/ 2085976 h 2085976"/>
              <a:gd name="connsiteX6" fmla="*/ 2987686 w 2988741"/>
              <a:gd name="connsiteY6" fmla="*/ 876653 h 2085976"/>
              <a:gd name="connsiteX0" fmla="*/ 2987686 w 2988741"/>
              <a:gd name="connsiteY0" fmla="*/ 296290 h 1505613"/>
              <a:gd name="connsiteX1" fmla="*/ 580054 w 2988741"/>
              <a:gd name="connsiteY1" fmla="*/ 321801 h 1505613"/>
              <a:gd name="connsiteX2" fmla="*/ 606288 w 2988741"/>
              <a:gd name="connsiteY2" fmla="*/ 37485 h 1505613"/>
              <a:gd name="connsiteX3" fmla="*/ 7948 w 2988741"/>
              <a:gd name="connsiteY3" fmla="*/ 0 h 1505613"/>
              <a:gd name="connsiteX4" fmla="*/ 0 w 2988741"/>
              <a:gd name="connsiteY4" fmla="*/ 1502437 h 1505613"/>
              <a:gd name="connsiteX5" fmla="*/ 2984500 w 2988741"/>
              <a:gd name="connsiteY5" fmla="*/ 1505613 h 1505613"/>
              <a:gd name="connsiteX6" fmla="*/ 2987686 w 2988741"/>
              <a:gd name="connsiteY6" fmla="*/ 296290 h 1505613"/>
              <a:gd name="connsiteX0" fmla="*/ 2987686 w 2988741"/>
              <a:gd name="connsiteY0" fmla="*/ 296290 h 1505613"/>
              <a:gd name="connsiteX1" fmla="*/ 580054 w 2988741"/>
              <a:gd name="connsiteY1" fmla="*/ 321801 h 1505613"/>
              <a:gd name="connsiteX2" fmla="*/ 619009 w 2988741"/>
              <a:gd name="connsiteY2" fmla="*/ 656114 h 1505613"/>
              <a:gd name="connsiteX3" fmla="*/ 7948 w 2988741"/>
              <a:gd name="connsiteY3" fmla="*/ 0 h 1505613"/>
              <a:gd name="connsiteX4" fmla="*/ 0 w 2988741"/>
              <a:gd name="connsiteY4" fmla="*/ 1502437 h 1505613"/>
              <a:gd name="connsiteX5" fmla="*/ 2984500 w 2988741"/>
              <a:gd name="connsiteY5" fmla="*/ 1505613 h 1505613"/>
              <a:gd name="connsiteX6" fmla="*/ 2987686 w 2988741"/>
              <a:gd name="connsiteY6" fmla="*/ 296290 h 1505613"/>
              <a:gd name="connsiteX0" fmla="*/ 2987686 w 2988741"/>
              <a:gd name="connsiteY0" fmla="*/ 0 h 1209323"/>
              <a:gd name="connsiteX1" fmla="*/ 580054 w 2988741"/>
              <a:gd name="connsiteY1" fmla="*/ 25511 h 1209323"/>
              <a:gd name="connsiteX2" fmla="*/ 619009 w 2988741"/>
              <a:gd name="connsiteY2" fmla="*/ 359824 h 1209323"/>
              <a:gd name="connsiteX3" fmla="*/ 1588 w 2988741"/>
              <a:gd name="connsiteY3" fmla="*/ 296828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209323"/>
              <a:gd name="connsiteX1" fmla="*/ 580054 w 2988741"/>
              <a:gd name="connsiteY1" fmla="*/ 25511 h 1209323"/>
              <a:gd name="connsiteX2" fmla="*/ 619009 w 2988741"/>
              <a:gd name="connsiteY2" fmla="*/ 359824 h 1209323"/>
              <a:gd name="connsiteX3" fmla="*/ 3973 w 2988741"/>
              <a:gd name="connsiteY3" fmla="*/ 306395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209323"/>
              <a:gd name="connsiteX1" fmla="*/ 580054 w 2988741"/>
              <a:gd name="connsiteY1" fmla="*/ 25511 h 1209323"/>
              <a:gd name="connsiteX2" fmla="*/ 609468 w 2988741"/>
              <a:gd name="connsiteY2" fmla="*/ 309600 h 1209323"/>
              <a:gd name="connsiteX3" fmla="*/ 3973 w 2988741"/>
              <a:gd name="connsiteY3" fmla="*/ 306395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209323"/>
              <a:gd name="connsiteX1" fmla="*/ 580054 w 2988741"/>
              <a:gd name="connsiteY1" fmla="*/ 25511 h 1209323"/>
              <a:gd name="connsiteX2" fmla="*/ 609468 w 2988741"/>
              <a:gd name="connsiteY2" fmla="*/ 309600 h 1209323"/>
              <a:gd name="connsiteX3" fmla="*/ 3973 w 2988741"/>
              <a:gd name="connsiteY3" fmla="*/ 313570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209323"/>
              <a:gd name="connsiteX1" fmla="*/ 580054 w 2988741"/>
              <a:gd name="connsiteY1" fmla="*/ 25511 h 1209323"/>
              <a:gd name="connsiteX2" fmla="*/ 611853 w 2988741"/>
              <a:gd name="connsiteY2" fmla="*/ 314383 h 1209323"/>
              <a:gd name="connsiteX3" fmla="*/ 3973 w 2988741"/>
              <a:gd name="connsiteY3" fmla="*/ 313570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209323"/>
              <a:gd name="connsiteX1" fmla="*/ 611060 w 2988741"/>
              <a:gd name="connsiteY1" fmla="*/ 25511 h 1209323"/>
              <a:gd name="connsiteX2" fmla="*/ 611853 w 2988741"/>
              <a:gd name="connsiteY2" fmla="*/ 314383 h 1209323"/>
              <a:gd name="connsiteX3" fmla="*/ 3973 w 2988741"/>
              <a:gd name="connsiteY3" fmla="*/ 313570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209323"/>
              <a:gd name="connsiteX1" fmla="*/ 606290 w 2988741"/>
              <a:gd name="connsiteY1" fmla="*/ 20729 h 1209323"/>
              <a:gd name="connsiteX2" fmla="*/ 611853 w 2988741"/>
              <a:gd name="connsiteY2" fmla="*/ 314383 h 1209323"/>
              <a:gd name="connsiteX3" fmla="*/ 3973 w 2988741"/>
              <a:gd name="connsiteY3" fmla="*/ 313570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209323"/>
              <a:gd name="connsiteX1" fmla="*/ 606290 w 2988741"/>
              <a:gd name="connsiteY1" fmla="*/ 20729 h 1209323"/>
              <a:gd name="connsiteX2" fmla="*/ 609468 w 2988741"/>
              <a:gd name="connsiteY2" fmla="*/ 314383 h 1209323"/>
              <a:gd name="connsiteX3" fmla="*/ 3973 w 2988741"/>
              <a:gd name="connsiteY3" fmla="*/ 313570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209323"/>
              <a:gd name="connsiteX1" fmla="*/ 608675 w 2988741"/>
              <a:gd name="connsiteY1" fmla="*/ 20729 h 1209323"/>
              <a:gd name="connsiteX2" fmla="*/ 609468 w 2988741"/>
              <a:gd name="connsiteY2" fmla="*/ 314383 h 1209323"/>
              <a:gd name="connsiteX3" fmla="*/ 3973 w 2988741"/>
              <a:gd name="connsiteY3" fmla="*/ 313570 h 1209323"/>
              <a:gd name="connsiteX4" fmla="*/ 0 w 2988741"/>
              <a:gd name="connsiteY4" fmla="*/ 1206147 h 1209323"/>
              <a:gd name="connsiteX5" fmla="*/ 2984500 w 2988741"/>
              <a:gd name="connsiteY5" fmla="*/ 1209323 h 1209323"/>
              <a:gd name="connsiteX6" fmla="*/ 2987686 w 2988741"/>
              <a:gd name="connsiteY6" fmla="*/ 0 h 1209323"/>
              <a:gd name="connsiteX0" fmla="*/ 2987686 w 2988741"/>
              <a:gd name="connsiteY0" fmla="*/ 0 h 1199757"/>
              <a:gd name="connsiteX1" fmla="*/ 608675 w 2988741"/>
              <a:gd name="connsiteY1" fmla="*/ 11163 h 1199757"/>
              <a:gd name="connsiteX2" fmla="*/ 609468 w 2988741"/>
              <a:gd name="connsiteY2" fmla="*/ 304817 h 1199757"/>
              <a:gd name="connsiteX3" fmla="*/ 3973 w 2988741"/>
              <a:gd name="connsiteY3" fmla="*/ 304004 h 1199757"/>
              <a:gd name="connsiteX4" fmla="*/ 0 w 2988741"/>
              <a:gd name="connsiteY4" fmla="*/ 1196581 h 1199757"/>
              <a:gd name="connsiteX5" fmla="*/ 2984500 w 2988741"/>
              <a:gd name="connsiteY5" fmla="*/ 1199757 h 1199757"/>
              <a:gd name="connsiteX6" fmla="*/ 2987686 w 2988741"/>
              <a:gd name="connsiteY6" fmla="*/ 0 h 1199757"/>
              <a:gd name="connsiteX0" fmla="*/ 2987686 w 2988741"/>
              <a:gd name="connsiteY0" fmla="*/ 0 h 1192583"/>
              <a:gd name="connsiteX1" fmla="*/ 608675 w 2988741"/>
              <a:gd name="connsiteY1" fmla="*/ 3989 h 1192583"/>
              <a:gd name="connsiteX2" fmla="*/ 609468 w 2988741"/>
              <a:gd name="connsiteY2" fmla="*/ 297643 h 1192583"/>
              <a:gd name="connsiteX3" fmla="*/ 3973 w 2988741"/>
              <a:gd name="connsiteY3" fmla="*/ 296830 h 1192583"/>
              <a:gd name="connsiteX4" fmla="*/ 0 w 2988741"/>
              <a:gd name="connsiteY4" fmla="*/ 1189407 h 1192583"/>
              <a:gd name="connsiteX5" fmla="*/ 2984500 w 2988741"/>
              <a:gd name="connsiteY5" fmla="*/ 1192583 h 1192583"/>
              <a:gd name="connsiteX6" fmla="*/ 2987686 w 2988741"/>
              <a:gd name="connsiteY6" fmla="*/ 0 h 1192583"/>
              <a:gd name="connsiteX0" fmla="*/ 2985302 w 2987286"/>
              <a:gd name="connsiteY0" fmla="*/ 3186 h 1188594"/>
              <a:gd name="connsiteX1" fmla="*/ 608675 w 2987286"/>
              <a:gd name="connsiteY1" fmla="*/ 0 h 1188594"/>
              <a:gd name="connsiteX2" fmla="*/ 609468 w 2987286"/>
              <a:gd name="connsiteY2" fmla="*/ 293654 h 1188594"/>
              <a:gd name="connsiteX3" fmla="*/ 3973 w 2987286"/>
              <a:gd name="connsiteY3" fmla="*/ 292841 h 1188594"/>
              <a:gd name="connsiteX4" fmla="*/ 0 w 2987286"/>
              <a:gd name="connsiteY4" fmla="*/ 1185418 h 1188594"/>
              <a:gd name="connsiteX5" fmla="*/ 2984500 w 2987286"/>
              <a:gd name="connsiteY5" fmla="*/ 1188594 h 1188594"/>
              <a:gd name="connsiteX6" fmla="*/ 2985302 w 2987286"/>
              <a:gd name="connsiteY6" fmla="*/ 3186 h 1188594"/>
              <a:gd name="connsiteX0" fmla="*/ 2985302 w 2987286"/>
              <a:gd name="connsiteY0" fmla="*/ 3186 h 1188594"/>
              <a:gd name="connsiteX1" fmla="*/ 608675 w 2987286"/>
              <a:gd name="connsiteY1" fmla="*/ 0 h 1188594"/>
              <a:gd name="connsiteX2" fmla="*/ 609468 w 2987286"/>
              <a:gd name="connsiteY2" fmla="*/ 293654 h 1188594"/>
              <a:gd name="connsiteX3" fmla="*/ 3973 w 2987286"/>
              <a:gd name="connsiteY3" fmla="*/ 292841 h 1188594"/>
              <a:gd name="connsiteX4" fmla="*/ 0 w 2987286"/>
              <a:gd name="connsiteY4" fmla="*/ 1185418 h 1188594"/>
              <a:gd name="connsiteX5" fmla="*/ 2984501 w 2987286"/>
              <a:gd name="connsiteY5" fmla="*/ 1188594 h 1188594"/>
              <a:gd name="connsiteX6" fmla="*/ 2985302 w 2987286"/>
              <a:gd name="connsiteY6" fmla="*/ 3186 h 1188594"/>
              <a:gd name="connsiteX0" fmla="*/ 2985302 w 2985750"/>
              <a:gd name="connsiteY0" fmla="*/ 3186 h 1188594"/>
              <a:gd name="connsiteX1" fmla="*/ 608675 w 2985750"/>
              <a:gd name="connsiteY1" fmla="*/ 0 h 1188594"/>
              <a:gd name="connsiteX2" fmla="*/ 609468 w 2985750"/>
              <a:gd name="connsiteY2" fmla="*/ 293654 h 1188594"/>
              <a:gd name="connsiteX3" fmla="*/ 3973 w 2985750"/>
              <a:gd name="connsiteY3" fmla="*/ 292841 h 1188594"/>
              <a:gd name="connsiteX4" fmla="*/ 0 w 2985750"/>
              <a:gd name="connsiteY4" fmla="*/ 1185418 h 1188594"/>
              <a:gd name="connsiteX5" fmla="*/ 2977346 w 2985750"/>
              <a:gd name="connsiteY5" fmla="*/ 1188594 h 1188594"/>
              <a:gd name="connsiteX6" fmla="*/ 2985302 w 2985750"/>
              <a:gd name="connsiteY6" fmla="*/ 3186 h 1188594"/>
              <a:gd name="connsiteX0" fmla="*/ 2985302 w 2985942"/>
              <a:gd name="connsiteY0" fmla="*/ 3186 h 1188594"/>
              <a:gd name="connsiteX1" fmla="*/ 608675 w 2985942"/>
              <a:gd name="connsiteY1" fmla="*/ 0 h 1188594"/>
              <a:gd name="connsiteX2" fmla="*/ 609468 w 2985942"/>
              <a:gd name="connsiteY2" fmla="*/ 293654 h 1188594"/>
              <a:gd name="connsiteX3" fmla="*/ 3973 w 2985942"/>
              <a:gd name="connsiteY3" fmla="*/ 292841 h 1188594"/>
              <a:gd name="connsiteX4" fmla="*/ 0 w 2985942"/>
              <a:gd name="connsiteY4" fmla="*/ 1185418 h 1188594"/>
              <a:gd name="connsiteX5" fmla="*/ 2979731 w 2985942"/>
              <a:gd name="connsiteY5" fmla="*/ 1188594 h 1188594"/>
              <a:gd name="connsiteX6" fmla="*/ 2985302 w 2985942"/>
              <a:gd name="connsiteY6" fmla="*/ 3186 h 1188594"/>
              <a:gd name="connsiteX0" fmla="*/ 2985302 w 2986357"/>
              <a:gd name="connsiteY0" fmla="*/ 3186 h 1188594"/>
              <a:gd name="connsiteX1" fmla="*/ 608675 w 2986357"/>
              <a:gd name="connsiteY1" fmla="*/ 0 h 1188594"/>
              <a:gd name="connsiteX2" fmla="*/ 609468 w 2986357"/>
              <a:gd name="connsiteY2" fmla="*/ 293654 h 1188594"/>
              <a:gd name="connsiteX3" fmla="*/ 3973 w 2986357"/>
              <a:gd name="connsiteY3" fmla="*/ 292841 h 1188594"/>
              <a:gd name="connsiteX4" fmla="*/ 0 w 2986357"/>
              <a:gd name="connsiteY4" fmla="*/ 1185418 h 1188594"/>
              <a:gd name="connsiteX5" fmla="*/ 2982116 w 2986357"/>
              <a:gd name="connsiteY5" fmla="*/ 1188594 h 1188594"/>
              <a:gd name="connsiteX6" fmla="*/ 2985302 w 2986357"/>
              <a:gd name="connsiteY6" fmla="*/ 3186 h 1188594"/>
              <a:gd name="connsiteX0" fmla="*/ 2987687 w 2988327"/>
              <a:gd name="connsiteY0" fmla="*/ 794 h 1188594"/>
              <a:gd name="connsiteX1" fmla="*/ 608675 w 2988327"/>
              <a:gd name="connsiteY1" fmla="*/ 0 h 1188594"/>
              <a:gd name="connsiteX2" fmla="*/ 609468 w 2988327"/>
              <a:gd name="connsiteY2" fmla="*/ 293654 h 1188594"/>
              <a:gd name="connsiteX3" fmla="*/ 3973 w 2988327"/>
              <a:gd name="connsiteY3" fmla="*/ 292841 h 1188594"/>
              <a:gd name="connsiteX4" fmla="*/ 0 w 2988327"/>
              <a:gd name="connsiteY4" fmla="*/ 1185418 h 1188594"/>
              <a:gd name="connsiteX5" fmla="*/ 2982116 w 2988327"/>
              <a:gd name="connsiteY5" fmla="*/ 1188594 h 1188594"/>
              <a:gd name="connsiteX6" fmla="*/ 2987687 w 2988327"/>
              <a:gd name="connsiteY6" fmla="*/ 794 h 1188594"/>
              <a:gd name="connsiteX0" fmla="*/ 2982916 w 2984901"/>
              <a:gd name="connsiteY0" fmla="*/ 794 h 1188594"/>
              <a:gd name="connsiteX1" fmla="*/ 608675 w 2984901"/>
              <a:gd name="connsiteY1" fmla="*/ 0 h 1188594"/>
              <a:gd name="connsiteX2" fmla="*/ 609468 w 2984901"/>
              <a:gd name="connsiteY2" fmla="*/ 293654 h 1188594"/>
              <a:gd name="connsiteX3" fmla="*/ 3973 w 2984901"/>
              <a:gd name="connsiteY3" fmla="*/ 292841 h 1188594"/>
              <a:gd name="connsiteX4" fmla="*/ 0 w 2984901"/>
              <a:gd name="connsiteY4" fmla="*/ 1185418 h 1188594"/>
              <a:gd name="connsiteX5" fmla="*/ 2982116 w 2984901"/>
              <a:gd name="connsiteY5" fmla="*/ 1188594 h 1188594"/>
              <a:gd name="connsiteX6" fmla="*/ 2982916 w 2984901"/>
              <a:gd name="connsiteY6" fmla="*/ 794 h 1188594"/>
              <a:gd name="connsiteX0" fmla="*/ 2982916 w 2984901"/>
              <a:gd name="connsiteY0" fmla="*/ 0 h 1187800"/>
              <a:gd name="connsiteX1" fmla="*/ 611060 w 2984901"/>
              <a:gd name="connsiteY1" fmla="*/ 6381 h 1187800"/>
              <a:gd name="connsiteX2" fmla="*/ 609468 w 2984901"/>
              <a:gd name="connsiteY2" fmla="*/ 292860 h 1187800"/>
              <a:gd name="connsiteX3" fmla="*/ 3973 w 2984901"/>
              <a:gd name="connsiteY3" fmla="*/ 292047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1060 w 2984901"/>
              <a:gd name="connsiteY1" fmla="*/ 6381 h 1187800"/>
              <a:gd name="connsiteX2" fmla="*/ 619008 w 2984901"/>
              <a:gd name="connsiteY2" fmla="*/ 302427 h 1187800"/>
              <a:gd name="connsiteX3" fmla="*/ 3973 w 2984901"/>
              <a:gd name="connsiteY3" fmla="*/ 292047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1060 w 2984901"/>
              <a:gd name="connsiteY1" fmla="*/ 6381 h 1187800"/>
              <a:gd name="connsiteX2" fmla="*/ 619008 w 2984901"/>
              <a:gd name="connsiteY2" fmla="*/ 302427 h 1187800"/>
              <a:gd name="connsiteX3" fmla="*/ 1589 w 2984901"/>
              <a:gd name="connsiteY3" fmla="*/ 304005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1060 w 2984901"/>
              <a:gd name="connsiteY1" fmla="*/ 6381 h 1187800"/>
              <a:gd name="connsiteX2" fmla="*/ 619008 w 2984901"/>
              <a:gd name="connsiteY2" fmla="*/ 302427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1060 w 2984901"/>
              <a:gd name="connsiteY1" fmla="*/ 6381 h 1187800"/>
              <a:gd name="connsiteX2" fmla="*/ 621393 w 2984901"/>
              <a:gd name="connsiteY2" fmla="*/ 300035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25370 w 2984901"/>
              <a:gd name="connsiteY1" fmla="*/ 6381 h 1187800"/>
              <a:gd name="connsiteX2" fmla="*/ 621393 w 2984901"/>
              <a:gd name="connsiteY2" fmla="*/ 300035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3186 h 1190986"/>
              <a:gd name="connsiteX1" fmla="*/ 618215 w 2984901"/>
              <a:gd name="connsiteY1" fmla="*/ 0 h 1190986"/>
              <a:gd name="connsiteX2" fmla="*/ 621393 w 2984901"/>
              <a:gd name="connsiteY2" fmla="*/ 303221 h 1190986"/>
              <a:gd name="connsiteX3" fmla="*/ 1589 w 2984901"/>
              <a:gd name="connsiteY3" fmla="*/ 300015 h 1190986"/>
              <a:gd name="connsiteX4" fmla="*/ 0 w 2984901"/>
              <a:gd name="connsiteY4" fmla="*/ 1187810 h 1190986"/>
              <a:gd name="connsiteX5" fmla="*/ 2982116 w 2984901"/>
              <a:gd name="connsiteY5" fmla="*/ 1190986 h 1190986"/>
              <a:gd name="connsiteX6" fmla="*/ 2982916 w 2984901"/>
              <a:gd name="connsiteY6" fmla="*/ 3186 h 1190986"/>
              <a:gd name="connsiteX0" fmla="*/ 2982916 w 2984901"/>
              <a:gd name="connsiteY0" fmla="*/ 0 h 1187800"/>
              <a:gd name="connsiteX1" fmla="*/ 615830 w 2984901"/>
              <a:gd name="connsiteY1" fmla="*/ 6380 h 1187800"/>
              <a:gd name="connsiteX2" fmla="*/ 621393 w 2984901"/>
              <a:gd name="connsiteY2" fmla="*/ 300035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8215 w 2984901"/>
              <a:gd name="connsiteY1" fmla="*/ 6380 h 1187800"/>
              <a:gd name="connsiteX2" fmla="*/ 621393 w 2984901"/>
              <a:gd name="connsiteY2" fmla="*/ 300035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8215 w 2984901"/>
              <a:gd name="connsiteY1" fmla="*/ 1596 h 1187800"/>
              <a:gd name="connsiteX2" fmla="*/ 621393 w 2984901"/>
              <a:gd name="connsiteY2" fmla="*/ 300035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8215 w 2984901"/>
              <a:gd name="connsiteY1" fmla="*/ 1596 h 1187800"/>
              <a:gd name="connsiteX2" fmla="*/ 621393 w 2984901"/>
              <a:gd name="connsiteY2" fmla="*/ 295253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8215 w 2984901"/>
              <a:gd name="connsiteY1" fmla="*/ 1596 h 1187800"/>
              <a:gd name="connsiteX2" fmla="*/ 621393 w 2984901"/>
              <a:gd name="connsiteY2" fmla="*/ 295253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18215 w 2984901"/>
              <a:gd name="connsiteY1" fmla="*/ 1596 h 1187800"/>
              <a:gd name="connsiteX2" fmla="*/ 621393 w 2984901"/>
              <a:gd name="connsiteY2" fmla="*/ 295253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  <a:gd name="connsiteX0" fmla="*/ 2982916 w 2984901"/>
              <a:gd name="connsiteY0" fmla="*/ 0 h 1187800"/>
              <a:gd name="connsiteX1" fmla="*/ 620600 w 2984901"/>
              <a:gd name="connsiteY1" fmla="*/ 3987 h 1187800"/>
              <a:gd name="connsiteX2" fmla="*/ 621393 w 2984901"/>
              <a:gd name="connsiteY2" fmla="*/ 295253 h 1187800"/>
              <a:gd name="connsiteX3" fmla="*/ 1589 w 2984901"/>
              <a:gd name="connsiteY3" fmla="*/ 296829 h 1187800"/>
              <a:gd name="connsiteX4" fmla="*/ 0 w 2984901"/>
              <a:gd name="connsiteY4" fmla="*/ 1184624 h 1187800"/>
              <a:gd name="connsiteX5" fmla="*/ 2982116 w 2984901"/>
              <a:gd name="connsiteY5" fmla="*/ 1187800 h 1187800"/>
              <a:gd name="connsiteX6" fmla="*/ 2982916 w 2984901"/>
              <a:gd name="connsiteY6" fmla="*/ 0 h 118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4901" h="1187800">
                <a:moveTo>
                  <a:pt x="2982916" y="0"/>
                </a:moveTo>
                <a:lnTo>
                  <a:pt x="620600" y="3987"/>
                </a:lnTo>
                <a:cubicBezTo>
                  <a:pt x="621658" y="104264"/>
                  <a:pt x="620335" y="194976"/>
                  <a:pt x="621393" y="295253"/>
                </a:cubicBezTo>
                <a:lnTo>
                  <a:pt x="1589" y="296829"/>
                </a:lnTo>
                <a:cubicBezTo>
                  <a:pt x="-528" y="991096"/>
                  <a:pt x="2117" y="490357"/>
                  <a:pt x="0" y="1184624"/>
                </a:cubicBezTo>
                <a:lnTo>
                  <a:pt x="2982116" y="1187800"/>
                </a:lnTo>
                <a:cubicBezTo>
                  <a:pt x="2986349" y="396167"/>
                  <a:pt x="2985033" y="797983"/>
                  <a:pt x="2982916" y="0"/>
                </a:cubicBezTo>
                <a:close/>
              </a:path>
            </a:pathLst>
          </a:custGeom>
          <a:noFill/>
          <a:ln w="28575" cap="flat" cmpd="sng" algn="ctr">
            <a:solidFill>
              <a:srgbClr val="36A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FF9604B-D4C3-4326-BF3B-38D34E60D629}"/>
              </a:ext>
            </a:extLst>
          </p:cNvPr>
          <p:cNvGrpSpPr/>
          <p:nvPr/>
        </p:nvGrpSpPr>
        <p:grpSpPr>
          <a:xfrm>
            <a:off x="5866489" y="4958526"/>
            <a:ext cx="304773" cy="893874"/>
            <a:chOff x="5866489" y="4958526"/>
            <a:chExt cx="304773" cy="893874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60E7436-5632-40E8-89F9-B95A90DD8A42}"/>
                </a:ext>
              </a:extLst>
            </p:cNvPr>
            <p:cNvCxnSpPr/>
            <p:nvPr/>
          </p:nvCxnSpPr>
          <p:spPr bwMode="auto">
            <a:xfrm>
              <a:off x="5866489" y="5852400"/>
              <a:ext cx="30477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30F9757-51C3-40C3-8876-CFD5D7F490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71262" y="4958526"/>
              <a:ext cx="0" cy="893874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420BA1A-5C39-4861-A0CC-F7A2169D2A8C}"/>
              </a:ext>
            </a:extLst>
          </p:cNvPr>
          <p:cNvSpPr txBox="1"/>
          <p:nvPr/>
        </p:nvSpPr>
        <p:spPr bwMode="auto">
          <a:xfrm>
            <a:off x="6253008" y="3538235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60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DEB01A-B3FD-4E89-9C86-9ABDA29C7CC0}"/>
              </a:ext>
            </a:extLst>
          </p:cNvPr>
          <p:cNvSpPr txBox="1"/>
          <p:nvPr/>
        </p:nvSpPr>
        <p:spPr bwMode="auto">
          <a:xfrm>
            <a:off x="1445220" y="1921964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62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4FD1A9-3BF5-41CF-AF54-225D5B9B7CDE}"/>
              </a:ext>
            </a:extLst>
          </p:cNvPr>
          <p:cNvSpPr txBox="1"/>
          <p:nvPr/>
        </p:nvSpPr>
        <p:spPr bwMode="auto">
          <a:xfrm>
            <a:off x="532260" y="1921964"/>
            <a:ext cx="655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8DF3B7-A06B-46E5-A88A-A356421F954C}"/>
              </a:ext>
            </a:extLst>
          </p:cNvPr>
          <p:cNvSpPr txBox="1"/>
          <p:nvPr/>
        </p:nvSpPr>
        <p:spPr bwMode="auto">
          <a:xfrm>
            <a:off x="1881328" y="1921964"/>
            <a:ext cx="36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+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645D73-6BE1-4710-901C-4045B1E034FA}"/>
              </a:ext>
            </a:extLst>
          </p:cNvPr>
          <p:cNvSpPr txBox="1"/>
          <p:nvPr/>
        </p:nvSpPr>
        <p:spPr bwMode="auto">
          <a:xfrm>
            <a:off x="1125825" y="1921964"/>
            <a:ext cx="36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=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C20559-4243-476F-ACED-0DA776FCBBFB}"/>
              </a:ext>
            </a:extLst>
          </p:cNvPr>
          <p:cNvSpPr txBox="1"/>
          <p:nvPr/>
        </p:nvSpPr>
        <p:spPr bwMode="auto">
          <a:xfrm>
            <a:off x="2286528" y="1921964"/>
            <a:ext cx="30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0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6D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/>
      <p:bldP spid="11" grpId="0"/>
      <p:bldP spid="15" grpId="0"/>
      <p:bldP spid="17" grpId="0" animBg="1"/>
      <p:bldP spid="18" grpId="0" animBg="1"/>
      <p:bldP spid="22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B01CE2-9D45-4945-9DF1-60C34D5F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Reasoning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8F52CF-CC9C-4413-8510-AB0B40B0EDE6}"/>
              </a:ext>
            </a:extLst>
          </p:cNvPr>
          <p:cNvGrpSpPr/>
          <p:nvPr/>
        </p:nvGrpSpPr>
        <p:grpSpPr>
          <a:xfrm>
            <a:off x="734822" y="1974078"/>
            <a:ext cx="2413125" cy="2402417"/>
            <a:chOff x="734822" y="1300404"/>
            <a:chExt cx="3398949" cy="307609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7A9CD67-CC63-4B60-BD87-B4C91425BE98}"/>
                </a:ext>
              </a:extLst>
            </p:cNvPr>
            <p:cNvSpPr txBox="1"/>
            <p:nvPr/>
          </p:nvSpPr>
          <p:spPr bwMode="auto">
            <a:xfrm>
              <a:off x="2085484" y="1704683"/>
              <a:ext cx="6976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82CBDD"/>
                </a:buClr>
                <a:buNone/>
              </a:pPr>
              <a:r>
                <a:rPr lang="en-GB" sz="2400" dirty="0">
                  <a:solidFill>
                    <a:srgbClr val="706F6F"/>
                  </a:solidFill>
                  <a:latin typeface="Comic Sans MS" panose="030F0702030302020204" pitchFamily="66" charset="0"/>
                  <a:ea typeface="Myriad Pro Semibold" charset="0"/>
                  <a:cs typeface="Myriad Pro Semibold" charset="0"/>
                </a:rPr>
                <a:t>100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DA032D9-E6B7-4542-83B0-2D0E129D5F77}"/>
                </a:ext>
              </a:extLst>
            </p:cNvPr>
            <p:cNvSpPr txBox="1"/>
            <p:nvPr/>
          </p:nvSpPr>
          <p:spPr bwMode="auto">
            <a:xfrm>
              <a:off x="3223264" y="3518220"/>
              <a:ext cx="5597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82CBDD"/>
                </a:buClr>
                <a:buNone/>
              </a:pPr>
              <a:r>
                <a:rPr lang="en-GB" sz="2400" dirty="0">
                  <a:solidFill>
                    <a:srgbClr val="706F6F"/>
                  </a:solidFill>
                  <a:latin typeface="Comic Sans MS" panose="030F0702030302020204" pitchFamily="66" charset="0"/>
                  <a:ea typeface="Myriad Pro Semibold" charset="0"/>
                  <a:cs typeface="Myriad Pro Semibold" charset="0"/>
                </a:rPr>
                <a:t>48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F96477-76CE-4DD2-8047-51852C0ABB56}"/>
                </a:ext>
              </a:extLst>
            </p:cNvPr>
            <p:cNvSpPr txBox="1"/>
            <p:nvPr/>
          </p:nvSpPr>
          <p:spPr bwMode="auto">
            <a:xfrm>
              <a:off x="1085560" y="3508860"/>
              <a:ext cx="5597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82CBDD"/>
                </a:buClr>
                <a:buNone/>
              </a:pPr>
              <a:r>
                <a:rPr lang="en-GB" sz="2400" dirty="0">
                  <a:solidFill>
                    <a:srgbClr val="706F6F"/>
                  </a:solidFill>
                  <a:latin typeface="Comic Sans MS" panose="030F0702030302020204" pitchFamily="66" charset="0"/>
                  <a:ea typeface="Myriad Pro Semibold" charset="0"/>
                  <a:cs typeface="Myriad Pro Semibold" charset="0"/>
                </a:rPr>
                <a:t>62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C56BFF6-1D29-4E70-B88C-C2059003D0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3674" y="1300404"/>
              <a:ext cx="1261245" cy="126620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charset="0"/>
                <a:buChar char="●"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06CEB6-FD7E-466D-B706-E164D230CA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4822" y="3110290"/>
              <a:ext cx="1261245" cy="126620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charset="0"/>
                <a:buChar char="●"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AA3EC54-8A9A-4A07-926F-56B68856963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72526" y="3100313"/>
              <a:ext cx="1261245" cy="126620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charset="0"/>
                <a:buChar char="●"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9934629-7DB8-4A45-A0DE-4AA7903BDB43}"/>
                </a:ext>
              </a:extLst>
            </p:cNvPr>
            <p:cNvCxnSpPr>
              <a:cxnSpLocks noChangeAspect="1"/>
              <a:stCxn id="10" idx="3"/>
            </p:cNvCxnSpPr>
            <p:nvPr/>
          </p:nvCxnSpPr>
          <p:spPr bwMode="auto">
            <a:xfrm rot="5400000">
              <a:off x="1368294" y="2507483"/>
              <a:ext cx="746389" cy="493781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C5F478-1CA8-4EFB-A650-1F9B8582CB7A}"/>
                </a:ext>
              </a:extLst>
            </p:cNvPr>
            <p:cNvCxnSpPr>
              <a:cxnSpLocks noChangeAspect="1"/>
            </p:cNvCxnSpPr>
            <p:nvPr/>
          </p:nvCxnSpPr>
          <p:spPr bwMode="auto">
            <a:xfrm rot="16200000" flipH="1">
              <a:off x="2753910" y="2507482"/>
              <a:ext cx="746389" cy="493781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53518DA-57BF-4F85-81B3-CDA9452C4F10}"/>
              </a:ext>
            </a:extLst>
          </p:cNvPr>
          <p:cNvGrpSpPr/>
          <p:nvPr/>
        </p:nvGrpSpPr>
        <p:grpSpPr>
          <a:xfrm>
            <a:off x="5010230" y="1974078"/>
            <a:ext cx="2413125" cy="2402417"/>
            <a:chOff x="5010230" y="1300404"/>
            <a:chExt cx="3398949" cy="307609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E26815E-4051-4A32-8AA6-AD627311BC8C}"/>
                </a:ext>
              </a:extLst>
            </p:cNvPr>
            <p:cNvSpPr txBox="1"/>
            <p:nvPr/>
          </p:nvSpPr>
          <p:spPr bwMode="auto">
            <a:xfrm>
              <a:off x="6360892" y="1704683"/>
              <a:ext cx="6976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82CBDD"/>
                </a:buClr>
                <a:buNone/>
              </a:pPr>
              <a:r>
                <a:rPr lang="en-GB" sz="2400" dirty="0">
                  <a:solidFill>
                    <a:srgbClr val="706F6F"/>
                  </a:solidFill>
                  <a:latin typeface="Comic Sans MS" panose="030F0702030302020204" pitchFamily="66" charset="0"/>
                  <a:ea typeface="Myriad Pro Semibold" charset="0"/>
                  <a:cs typeface="Myriad Pro Semibold" charset="0"/>
                </a:rPr>
                <a:t>100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806EBD9-2E4D-474F-AF5E-5A56E8FA04C0}"/>
                </a:ext>
              </a:extLst>
            </p:cNvPr>
            <p:cNvSpPr txBox="1"/>
            <p:nvPr/>
          </p:nvSpPr>
          <p:spPr bwMode="auto">
            <a:xfrm>
              <a:off x="7498672" y="3518220"/>
              <a:ext cx="5597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82CBDD"/>
                </a:buClr>
                <a:buNone/>
              </a:pPr>
              <a:r>
                <a:rPr lang="en-GB" sz="2400" dirty="0">
                  <a:solidFill>
                    <a:srgbClr val="706F6F"/>
                  </a:solidFill>
                  <a:latin typeface="Comic Sans MS" panose="030F0702030302020204" pitchFamily="66" charset="0"/>
                  <a:ea typeface="Myriad Pro Semibold" charset="0"/>
                  <a:cs typeface="Myriad Pro Semibold" charset="0"/>
                </a:rPr>
                <a:t>38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0752363-91E3-4D6E-9556-B1C464A5BE25}"/>
                </a:ext>
              </a:extLst>
            </p:cNvPr>
            <p:cNvSpPr txBox="1"/>
            <p:nvPr/>
          </p:nvSpPr>
          <p:spPr bwMode="auto">
            <a:xfrm>
              <a:off x="5360968" y="3508860"/>
              <a:ext cx="5597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82CBDD"/>
                </a:buClr>
                <a:buNone/>
              </a:pPr>
              <a:r>
                <a:rPr lang="en-GB" sz="2400" dirty="0">
                  <a:solidFill>
                    <a:srgbClr val="706F6F"/>
                  </a:solidFill>
                  <a:latin typeface="Comic Sans MS" panose="030F0702030302020204" pitchFamily="66" charset="0"/>
                  <a:ea typeface="Myriad Pro Semibold" charset="0"/>
                  <a:cs typeface="Myriad Pro Semibold" charset="0"/>
                </a:rPr>
                <a:t>62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09BAFFD-DE84-4FBD-A302-348F3CFB15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79082" y="1300404"/>
              <a:ext cx="1261245" cy="126620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charset="0"/>
                <a:buChar char="●"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0334EA0-B41A-4E83-BD7C-6E183126D4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10230" y="3110290"/>
              <a:ext cx="1261245" cy="126620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charset="0"/>
                <a:buChar char="●"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54F7881-3EE4-4B8C-B297-6EEF40A290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47934" y="3100313"/>
              <a:ext cx="1261245" cy="126620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charset="0"/>
                <a:buChar char="●"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87AC4A-9C7C-49C6-B418-3E7C2B8BF32B}"/>
                </a:ext>
              </a:extLst>
            </p:cNvPr>
            <p:cNvCxnSpPr>
              <a:cxnSpLocks noChangeAspect="1"/>
              <a:stCxn id="18" idx="3"/>
            </p:cNvCxnSpPr>
            <p:nvPr/>
          </p:nvCxnSpPr>
          <p:spPr bwMode="auto">
            <a:xfrm rot="5400000">
              <a:off x="5643702" y="2507483"/>
              <a:ext cx="746389" cy="493781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3A5892-70B5-4765-B43C-3F0A75FF0870}"/>
                </a:ext>
              </a:extLst>
            </p:cNvPr>
            <p:cNvCxnSpPr>
              <a:cxnSpLocks noChangeAspect="1"/>
            </p:cNvCxnSpPr>
            <p:nvPr/>
          </p:nvCxnSpPr>
          <p:spPr bwMode="auto">
            <a:xfrm rot="16200000" flipH="1">
              <a:off x="7029318" y="2507482"/>
              <a:ext cx="746389" cy="493781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C73912F-3266-4593-97CE-970FDD0B41DD}"/>
              </a:ext>
            </a:extLst>
          </p:cNvPr>
          <p:cNvSpPr txBox="1"/>
          <p:nvPr/>
        </p:nvSpPr>
        <p:spPr bwMode="auto">
          <a:xfrm>
            <a:off x="1346498" y="5377024"/>
            <a:ext cx="21755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100  =  62  +  48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470EDA-82AE-463F-B431-28740D587AA0}"/>
              </a:ext>
            </a:extLst>
          </p:cNvPr>
          <p:cNvSpPr txBox="1"/>
          <p:nvPr/>
        </p:nvSpPr>
        <p:spPr bwMode="auto">
          <a:xfrm>
            <a:off x="5621906" y="5377024"/>
            <a:ext cx="21755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100  =  62  +  38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1708C2-D774-423A-9362-175FD0936006}"/>
              </a:ext>
            </a:extLst>
          </p:cNvPr>
          <p:cNvSpPr txBox="1"/>
          <p:nvPr/>
        </p:nvSpPr>
        <p:spPr bwMode="auto">
          <a:xfrm>
            <a:off x="1897223" y="4631969"/>
            <a:ext cx="10550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>
              <a:buClr>
                <a:srgbClr val="82CBDD"/>
              </a:buClr>
              <a:buNone/>
            </a:pPr>
            <a:r>
              <a:rPr lang="en-GB" sz="24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Sienna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917100-8FE0-45F9-AC02-2CF25930ADAC}"/>
              </a:ext>
            </a:extLst>
          </p:cNvPr>
          <p:cNvSpPr txBox="1"/>
          <p:nvPr/>
        </p:nvSpPr>
        <p:spPr bwMode="auto">
          <a:xfrm>
            <a:off x="6139769" y="4631969"/>
            <a:ext cx="1120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>
              <a:buClr>
                <a:srgbClr val="82CBDD"/>
              </a:buClr>
              <a:buNone/>
            </a:pPr>
            <a:r>
              <a:rPr lang="en-GB" sz="2400" dirty="0" err="1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Jasleen</a:t>
            </a:r>
            <a:endParaRPr lang="en-GB" sz="2400" dirty="0">
              <a:latin typeface="Myriad Pro" panose="020B0503030403020204" pitchFamily="34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DDA74B-562B-48E3-9BA3-F724EE52135B}"/>
              </a:ext>
            </a:extLst>
          </p:cNvPr>
          <p:cNvSpPr txBox="1"/>
          <p:nvPr/>
        </p:nvSpPr>
        <p:spPr bwMode="auto">
          <a:xfrm>
            <a:off x="3451864" y="5192357"/>
            <a:ext cx="6741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4800" dirty="0">
                <a:solidFill>
                  <a:srgbClr val="E72420"/>
                </a:solidFill>
                <a:latin typeface="Myriad Pro" panose="020B0503030403020204" pitchFamily="34" charset="0"/>
                <a:ea typeface="Myriad Pro Semibold" charset="0"/>
                <a:cs typeface="Myriad Pro Semibold" charset="0"/>
                <a:sym typeface="Wingdings" panose="05000000000000000000" pitchFamily="2" charset="2"/>
              </a:rPr>
              <a:t></a:t>
            </a:r>
            <a:endParaRPr lang="en-GB" sz="4800" dirty="0">
              <a:solidFill>
                <a:srgbClr val="E72420"/>
              </a:solidFill>
              <a:latin typeface="Myriad Pro" panose="020B0503030403020204" pitchFamily="34" charset="0"/>
              <a:ea typeface="Myriad Pro Semibold" charset="0"/>
              <a:cs typeface="Myriad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7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9641-CD3B-483A-976C-CE113156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Lightbulb challenge </a:t>
            </a:r>
          </a:p>
        </p:txBody>
      </p:sp>
      <p:pic>
        <p:nvPicPr>
          <p:cNvPr id="10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9FD9270C-D17A-4E30-A142-617D9B10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349" y="18907"/>
            <a:ext cx="1598034" cy="159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BD9C3-716D-4450-AF23-A6E28291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Year 3:					Year 4: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A439F9-E5E6-419B-AD2A-518FAB705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99" y="2628606"/>
            <a:ext cx="3690504" cy="2745375"/>
          </a:xfrm>
          <a:prstGeom prst="rect">
            <a:avLst/>
          </a:prstGeom>
        </p:spPr>
      </p:pic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16D88E3E-D1BB-41AE-A39C-A50A03C03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841501"/>
              </p:ext>
            </p:extLst>
          </p:nvPr>
        </p:nvGraphicFramePr>
        <p:xfrm>
          <a:off x="4815805" y="2628606"/>
          <a:ext cx="3576782" cy="215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391">
                  <a:extLst>
                    <a:ext uri="{9D8B030D-6E8A-4147-A177-3AD203B41FA5}">
                      <a16:colId xmlns:a16="http://schemas.microsoft.com/office/drawing/2014/main" val="382755402"/>
                    </a:ext>
                  </a:extLst>
                </a:gridCol>
                <a:gridCol w="1788391">
                  <a:extLst>
                    <a:ext uri="{9D8B030D-6E8A-4147-A177-3AD203B41FA5}">
                      <a16:colId xmlns:a16="http://schemas.microsoft.com/office/drawing/2014/main" val="826512287"/>
                    </a:ext>
                  </a:extLst>
                </a:gridCol>
              </a:tblGrid>
              <a:tr h="535081">
                <a:tc>
                  <a:txBody>
                    <a:bodyPr/>
                    <a:lstStyle/>
                    <a:p>
                      <a:r>
                        <a:rPr lang="en-GB" sz="1400" dirty="0"/>
                        <a:t>Correct bond to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Incorrect bond to 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699298"/>
                  </a:ext>
                </a:extLst>
              </a:tr>
              <a:tr h="1617762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445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730FF69-FC92-400E-942B-DDA696FCC151}"/>
              </a:ext>
            </a:extLst>
          </p:cNvPr>
          <p:cNvSpPr txBox="1"/>
          <p:nvPr/>
        </p:nvSpPr>
        <p:spPr>
          <a:xfrm>
            <a:off x="4815805" y="4966176"/>
            <a:ext cx="35767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250 + 750		924 + 186</a:t>
            </a:r>
          </a:p>
          <a:p>
            <a:r>
              <a:rPr lang="en-GB" sz="1600" dirty="0"/>
              <a:t>320 + 780		677 + 333</a:t>
            </a:r>
          </a:p>
          <a:p>
            <a:r>
              <a:rPr lang="en-GB" sz="1600" dirty="0"/>
              <a:t>545 + 455		489 + 511</a:t>
            </a:r>
          </a:p>
        </p:txBody>
      </p:sp>
    </p:spTree>
    <p:extLst>
      <p:ext uri="{BB962C8B-B14F-4D97-AF65-F5344CB8AC3E}">
        <p14:creationId xmlns:p14="http://schemas.microsoft.com/office/powerpoint/2010/main" val="129993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44E30-9480-44AA-A773-8BF7A102E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40E0C-48FC-414F-9C42-6304F6F44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 you remember what a </a:t>
            </a:r>
            <a:r>
              <a:rPr lang="en-GB" dirty="0" err="1"/>
              <a:t>numberbond</a:t>
            </a:r>
            <a:r>
              <a:rPr lang="en-GB" dirty="0"/>
              <a:t> is?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 you remember the </a:t>
            </a:r>
            <a:r>
              <a:rPr lang="en-GB" dirty="0" err="1"/>
              <a:t>numberbonds</a:t>
            </a:r>
            <a:r>
              <a:rPr lang="en-GB" dirty="0"/>
              <a:t> to 10? </a:t>
            </a:r>
          </a:p>
          <a:p>
            <a:pPr marL="0" indent="0">
              <a:buNone/>
            </a:pPr>
            <a:r>
              <a:rPr lang="en-GB" dirty="0"/>
              <a:t>Write them quickly on a whiteboard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35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BAB5-73D3-4B61-B04A-6BFDCDD9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many ways can you make 100 and 1000?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3405B-4142-4787-8CA5-FAE0FBA14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add and subtract different numbers but still get the same answer. </a:t>
            </a:r>
          </a:p>
          <a:p>
            <a:r>
              <a:rPr lang="en-GB" dirty="0"/>
              <a:t>Today we are going to learn to use </a:t>
            </a:r>
            <a:r>
              <a:rPr lang="en-GB" dirty="0" err="1"/>
              <a:t>numberbonds</a:t>
            </a:r>
            <a:r>
              <a:rPr lang="en-GB" dirty="0"/>
              <a:t> to 10 to help find missing numbers that will make 100 (Y3) or 1000 (Y4).</a:t>
            </a:r>
          </a:p>
        </p:txBody>
      </p:sp>
    </p:spTree>
    <p:extLst>
      <p:ext uri="{BB962C8B-B14F-4D97-AF65-F5344CB8AC3E}">
        <p14:creationId xmlns:p14="http://schemas.microsoft.com/office/powerpoint/2010/main" val="227546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B2A4DCA7-EC7D-476E-BEDD-6FB21E1A7BA6}"/>
              </a:ext>
            </a:extLst>
          </p:cNvPr>
          <p:cNvSpPr/>
          <p:nvPr/>
        </p:nvSpPr>
        <p:spPr bwMode="auto">
          <a:xfrm>
            <a:off x="3356829" y="3429001"/>
            <a:ext cx="550954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75C013-1819-410F-903F-5C84060B4CEB}"/>
              </a:ext>
            </a:extLst>
          </p:cNvPr>
          <p:cNvSpPr/>
          <p:nvPr/>
        </p:nvSpPr>
        <p:spPr bwMode="auto">
          <a:xfrm>
            <a:off x="3367783" y="3429000"/>
            <a:ext cx="1078783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46E4AF0-53A8-4ECB-B7BB-706A856FA929}"/>
              </a:ext>
            </a:extLst>
          </p:cNvPr>
          <p:cNvSpPr/>
          <p:nvPr/>
        </p:nvSpPr>
        <p:spPr bwMode="auto">
          <a:xfrm>
            <a:off x="3367783" y="3429000"/>
            <a:ext cx="1617566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E7B6217-3DAB-40CA-82CB-DB12457E05CB}"/>
              </a:ext>
            </a:extLst>
          </p:cNvPr>
          <p:cNvSpPr/>
          <p:nvPr/>
        </p:nvSpPr>
        <p:spPr bwMode="auto">
          <a:xfrm>
            <a:off x="3367783" y="3429000"/>
            <a:ext cx="2156349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DB928F8-E8A1-4CB3-84E8-B6D7FDC1EAF5}"/>
              </a:ext>
            </a:extLst>
          </p:cNvPr>
          <p:cNvSpPr/>
          <p:nvPr/>
        </p:nvSpPr>
        <p:spPr bwMode="auto">
          <a:xfrm>
            <a:off x="3367783" y="3429000"/>
            <a:ext cx="2695132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A986572-434F-4497-A20F-36B67E2A5F4B}"/>
              </a:ext>
            </a:extLst>
          </p:cNvPr>
          <p:cNvSpPr/>
          <p:nvPr/>
        </p:nvSpPr>
        <p:spPr bwMode="auto">
          <a:xfrm>
            <a:off x="3356829" y="3429000"/>
            <a:ext cx="3244869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7ABF6C5-AA42-41C7-9732-B3E06B3BD35C}"/>
              </a:ext>
            </a:extLst>
          </p:cNvPr>
          <p:cNvSpPr/>
          <p:nvPr/>
        </p:nvSpPr>
        <p:spPr bwMode="auto">
          <a:xfrm>
            <a:off x="3367783" y="3429000"/>
            <a:ext cx="3772698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117502B-DDB1-4F12-8E86-F6EA834C234C}"/>
              </a:ext>
            </a:extLst>
          </p:cNvPr>
          <p:cNvSpPr/>
          <p:nvPr/>
        </p:nvSpPr>
        <p:spPr bwMode="auto">
          <a:xfrm>
            <a:off x="3356829" y="3429000"/>
            <a:ext cx="4322435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A5E5A72-4BCA-4EAC-A4C3-55CEBAAE123D}"/>
              </a:ext>
            </a:extLst>
          </p:cNvPr>
          <p:cNvSpPr/>
          <p:nvPr/>
        </p:nvSpPr>
        <p:spPr bwMode="auto">
          <a:xfrm>
            <a:off x="3356829" y="3429000"/>
            <a:ext cx="4861218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24946DE-4F75-4BCE-9FA1-928AA7289077}"/>
              </a:ext>
            </a:extLst>
          </p:cNvPr>
          <p:cNvSpPr/>
          <p:nvPr/>
        </p:nvSpPr>
        <p:spPr bwMode="auto">
          <a:xfrm>
            <a:off x="3367783" y="3429000"/>
            <a:ext cx="5389046" cy="802482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0FCCE6-2E4B-4AC2-AD49-329B2227A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49564"/>
              </p:ext>
            </p:extLst>
          </p:nvPr>
        </p:nvGraphicFramePr>
        <p:xfrm>
          <a:off x="366392" y="1909835"/>
          <a:ext cx="2678100" cy="485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050">
                  <a:extLst>
                    <a:ext uri="{9D8B030D-6E8A-4147-A177-3AD203B41FA5}">
                      <a16:colId xmlns:a16="http://schemas.microsoft.com/office/drawing/2014/main" val="1381558999"/>
                    </a:ext>
                  </a:extLst>
                </a:gridCol>
                <a:gridCol w="1339050">
                  <a:extLst>
                    <a:ext uri="{9D8B030D-6E8A-4147-A177-3AD203B41FA5}">
                      <a16:colId xmlns:a16="http://schemas.microsoft.com/office/drawing/2014/main" val="2504133960"/>
                    </a:ext>
                  </a:extLst>
                </a:gridCol>
              </a:tblGrid>
              <a:tr h="38076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Myriad Pro Semibold"/>
                        </a:rPr>
                        <a:t>Digits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E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Myriad Pro Semibold"/>
                        </a:rPr>
                        <a:t>What it means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E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645214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23166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59182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993660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43383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693510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913216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02428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942725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31107"/>
                  </a:ext>
                </a:extLst>
              </a:tr>
              <a:tr h="40289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5014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DBE4CF-6A15-41D7-B02A-102895967DA6}"/>
              </a:ext>
            </a:extLst>
          </p:cNvPr>
          <p:cNvSpPr txBox="1"/>
          <p:nvPr/>
        </p:nvSpPr>
        <p:spPr bwMode="auto">
          <a:xfrm>
            <a:off x="704950" y="2734159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40162F-73A9-4640-86C2-9C05775CF6A9}"/>
              </a:ext>
            </a:extLst>
          </p:cNvPr>
          <p:cNvSpPr txBox="1"/>
          <p:nvPr/>
        </p:nvSpPr>
        <p:spPr bwMode="auto">
          <a:xfrm>
            <a:off x="704950" y="3137451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74A014-5F09-477A-8141-39A52636A71D}"/>
              </a:ext>
            </a:extLst>
          </p:cNvPr>
          <p:cNvSpPr txBox="1"/>
          <p:nvPr/>
        </p:nvSpPr>
        <p:spPr bwMode="auto">
          <a:xfrm>
            <a:off x="704950" y="3540743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5C975-B76A-472F-B7CA-8CFD6DDF5CD9}"/>
              </a:ext>
            </a:extLst>
          </p:cNvPr>
          <p:cNvSpPr txBox="1"/>
          <p:nvPr/>
        </p:nvSpPr>
        <p:spPr bwMode="auto">
          <a:xfrm>
            <a:off x="704950" y="3944035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9DD27B-6BBF-4879-988F-063F173A108A}"/>
              </a:ext>
            </a:extLst>
          </p:cNvPr>
          <p:cNvSpPr txBox="1"/>
          <p:nvPr/>
        </p:nvSpPr>
        <p:spPr bwMode="auto">
          <a:xfrm>
            <a:off x="704950" y="4347327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A4645D-701E-46AF-91C6-E7E6C0C84837}"/>
              </a:ext>
            </a:extLst>
          </p:cNvPr>
          <p:cNvSpPr txBox="1"/>
          <p:nvPr/>
        </p:nvSpPr>
        <p:spPr bwMode="auto">
          <a:xfrm>
            <a:off x="704950" y="4750619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60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BAB84-7B42-4B2E-9EE8-72EFF24AB042}"/>
              </a:ext>
            </a:extLst>
          </p:cNvPr>
          <p:cNvSpPr txBox="1"/>
          <p:nvPr/>
        </p:nvSpPr>
        <p:spPr bwMode="auto">
          <a:xfrm>
            <a:off x="704950" y="5153911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70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E1D6FA-47A9-41CA-B7A2-B1815C9451D3}"/>
              </a:ext>
            </a:extLst>
          </p:cNvPr>
          <p:cNvSpPr txBox="1"/>
          <p:nvPr/>
        </p:nvSpPr>
        <p:spPr bwMode="auto">
          <a:xfrm>
            <a:off x="704950" y="5557203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CF1C29-B1C5-47F5-B419-9367D406A56B}"/>
              </a:ext>
            </a:extLst>
          </p:cNvPr>
          <p:cNvSpPr txBox="1"/>
          <p:nvPr/>
        </p:nvSpPr>
        <p:spPr bwMode="auto">
          <a:xfrm>
            <a:off x="704950" y="5960495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90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022895-9402-4D58-BAD8-8C8C4CF1E9A3}"/>
              </a:ext>
            </a:extLst>
          </p:cNvPr>
          <p:cNvSpPr txBox="1"/>
          <p:nvPr/>
        </p:nvSpPr>
        <p:spPr bwMode="auto">
          <a:xfrm>
            <a:off x="704950" y="6363788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956583-F43E-435B-B851-E7AC673FFD71}"/>
              </a:ext>
            </a:extLst>
          </p:cNvPr>
          <p:cNvSpPr txBox="1"/>
          <p:nvPr/>
        </p:nvSpPr>
        <p:spPr bwMode="auto">
          <a:xfrm>
            <a:off x="1864698" y="2734159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 ten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95FB07-B6F5-45B3-AD9A-6A7743F3E28A}"/>
              </a:ext>
            </a:extLst>
          </p:cNvPr>
          <p:cNvSpPr txBox="1"/>
          <p:nvPr/>
        </p:nvSpPr>
        <p:spPr bwMode="auto">
          <a:xfrm>
            <a:off x="1864698" y="3137451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2 tens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5817E5-CDEB-4024-8C7A-16C37570321F}"/>
              </a:ext>
            </a:extLst>
          </p:cNvPr>
          <p:cNvSpPr txBox="1"/>
          <p:nvPr/>
        </p:nvSpPr>
        <p:spPr bwMode="auto">
          <a:xfrm>
            <a:off x="1864698" y="3540743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3 tens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8CBF38-FE42-4397-B3D8-14842AF6007E}"/>
              </a:ext>
            </a:extLst>
          </p:cNvPr>
          <p:cNvSpPr txBox="1"/>
          <p:nvPr/>
        </p:nvSpPr>
        <p:spPr bwMode="auto">
          <a:xfrm>
            <a:off x="1864698" y="3944035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4 tens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237988-3190-472E-87E9-F4B9657197AE}"/>
              </a:ext>
            </a:extLst>
          </p:cNvPr>
          <p:cNvSpPr txBox="1"/>
          <p:nvPr/>
        </p:nvSpPr>
        <p:spPr bwMode="auto">
          <a:xfrm>
            <a:off x="1864698" y="4347327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5 tens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786204-B18E-4F00-9144-1E940FC08E62}"/>
              </a:ext>
            </a:extLst>
          </p:cNvPr>
          <p:cNvSpPr txBox="1"/>
          <p:nvPr/>
        </p:nvSpPr>
        <p:spPr bwMode="auto">
          <a:xfrm>
            <a:off x="1864698" y="4750619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6 tens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D40B94-E7E2-45FA-A699-30570E21C388}"/>
              </a:ext>
            </a:extLst>
          </p:cNvPr>
          <p:cNvSpPr txBox="1"/>
          <p:nvPr/>
        </p:nvSpPr>
        <p:spPr bwMode="auto">
          <a:xfrm>
            <a:off x="1864698" y="5153911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7 tens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315D8E-4BCD-482C-8ABC-235E41EA29FB}"/>
              </a:ext>
            </a:extLst>
          </p:cNvPr>
          <p:cNvSpPr txBox="1"/>
          <p:nvPr/>
        </p:nvSpPr>
        <p:spPr bwMode="auto">
          <a:xfrm>
            <a:off x="1864698" y="5557203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8 tens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EC85D3-B8E8-49E6-B362-D67E5BB66851}"/>
              </a:ext>
            </a:extLst>
          </p:cNvPr>
          <p:cNvSpPr txBox="1"/>
          <p:nvPr/>
        </p:nvSpPr>
        <p:spPr bwMode="auto">
          <a:xfrm>
            <a:off x="1864698" y="5960495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9 tens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2D3418-8D0B-4CFF-AB7C-54E8ABC847BD}"/>
              </a:ext>
            </a:extLst>
          </p:cNvPr>
          <p:cNvSpPr txBox="1"/>
          <p:nvPr/>
        </p:nvSpPr>
        <p:spPr bwMode="auto">
          <a:xfrm>
            <a:off x="1864698" y="6363788"/>
            <a:ext cx="102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10 tens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F352BB-8E6D-4148-88B0-7B9E7AEBD3F4}"/>
              </a:ext>
            </a:extLst>
          </p:cNvPr>
          <p:cNvSpPr/>
          <p:nvPr/>
        </p:nvSpPr>
        <p:spPr bwMode="auto">
          <a:xfrm>
            <a:off x="3356829" y="2626518"/>
            <a:ext cx="540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BF0363-D351-4A14-B186-EEF9F9E2C34E}"/>
              </a:ext>
            </a:extLst>
          </p:cNvPr>
          <p:cNvSpPr/>
          <p:nvPr/>
        </p:nvSpPr>
        <p:spPr bwMode="auto">
          <a:xfrm>
            <a:off x="335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FDB039-0CF1-48AB-B603-E60D0EFCBAF2}"/>
              </a:ext>
            </a:extLst>
          </p:cNvPr>
          <p:cNvSpPr txBox="1"/>
          <p:nvPr/>
        </p:nvSpPr>
        <p:spPr bwMode="auto">
          <a:xfrm>
            <a:off x="5662825" y="2843093"/>
            <a:ext cx="788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D083FD-D4A2-4A6B-9743-1A32F13B08F8}"/>
              </a:ext>
            </a:extLst>
          </p:cNvPr>
          <p:cNvSpPr txBox="1"/>
          <p:nvPr/>
        </p:nvSpPr>
        <p:spPr bwMode="auto">
          <a:xfrm>
            <a:off x="340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76CBDB-39B9-422A-B197-7F9BB3487FE1}"/>
              </a:ext>
            </a:extLst>
          </p:cNvPr>
          <p:cNvSpPr/>
          <p:nvPr/>
        </p:nvSpPr>
        <p:spPr bwMode="auto">
          <a:xfrm>
            <a:off x="389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9C8EB1-C551-4F0D-B809-FAA8515A14A7}"/>
              </a:ext>
            </a:extLst>
          </p:cNvPr>
          <p:cNvSpPr/>
          <p:nvPr/>
        </p:nvSpPr>
        <p:spPr bwMode="auto">
          <a:xfrm>
            <a:off x="443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8B7CC65-BDFB-4DAF-9A01-979B65FC0817}"/>
              </a:ext>
            </a:extLst>
          </p:cNvPr>
          <p:cNvSpPr/>
          <p:nvPr/>
        </p:nvSpPr>
        <p:spPr bwMode="auto">
          <a:xfrm>
            <a:off x="497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279135-339B-432B-A673-70E467788E33}"/>
              </a:ext>
            </a:extLst>
          </p:cNvPr>
          <p:cNvSpPr/>
          <p:nvPr/>
        </p:nvSpPr>
        <p:spPr bwMode="auto">
          <a:xfrm>
            <a:off x="551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640C159-F330-40B1-9595-200E9BE0F127}"/>
              </a:ext>
            </a:extLst>
          </p:cNvPr>
          <p:cNvSpPr/>
          <p:nvPr/>
        </p:nvSpPr>
        <p:spPr bwMode="auto">
          <a:xfrm>
            <a:off x="605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AA2B16D-52C2-47C5-BADB-FD652CD3ACAB}"/>
              </a:ext>
            </a:extLst>
          </p:cNvPr>
          <p:cNvSpPr/>
          <p:nvPr/>
        </p:nvSpPr>
        <p:spPr bwMode="auto">
          <a:xfrm>
            <a:off x="659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5938EAC-B69E-4191-8CAD-CFF627055B0B}"/>
              </a:ext>
            </a:extLst>
          </p:cNvPr>
          <p:cNvSpPr/>
          <p:nvPr/>
        </p:nvSpPr>
        <p:spPr bwMode="auto">
          <a:xfrm>
            <a:off x="713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BEF5A04-3639-4E99-A64A-927277C5636E}"/>
              </a:ext>
            </a:extLst>
          </p:cNvPr>
          <p:cNvSpPr/>
          <p:nvPr/>
        </p:nvSpPr>
        <p:spPr bwMode="auto">
          <a:xfrm>
            <a:off x="767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13FB07-604D-48E5-955A-25B763194D75}"/>
              </a:ext>
            </a:extLst>
          </p:cNvPr>
          <p:cNvSpPr/>
          <p:nvPr/>
        </p:nvSpPr>
        <p:spPr bwMode="auto">
          <a:xfrm>
            <a:off x="8216829" y="3429000"/>
            <a:ext cx="54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3B94EC9-FF09-4384-8014-3904ED320109}"/>
              </a:ext>
            </a:extLst>
          </p:cNvPr>
          <p:cNvSpPr txBox="1"/>
          <p:nvPr/>
        </p:nvSpPr>
        <p:spPr bwMode="auto">
          <a:xfrm>
            <a:off x="394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28F3E48-C2AF-475C-BA4A-FF7BA62DAA9A}"/>
              </a:ext>
            </a:extLst>
          </p:cNvPr>
          <p:cNvSpPr txBox="1"/>
          <p:nvPr/>
        </p:nvSpPr>
        <p:spPr bwMode="auto">
          <a:xfrm>
            <a:off x="448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AEF734-6E00-4609-8FEC-DDC3E2C8D569}"/>
              </a:ext>
            </a:extLst>
          </p:cNvPr>
          <p:cNvSpPr txBox="1"/>
          <p:nvPr/>
        </p:nvSpPr>
        <p:spPr bwMode="auto">
          <a:xfrm>
            <a:off x="502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C202641-94CD-4F38-A83D-404405A26A87}"/>
              </a:ext>
            </a:extLst>
          </p:cNvPr>
          <p:cNvSpPr txBox="1"/>
          <p:nvPr/>
        </p:nvSpPr>
        <p:spPr bwMode="auto">
          <a:xfrm>
            <a:off x="556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8E60FC-E8C7-4C31-9AAC-4302A5A97C59}"/>
              </a:ext>
            </a:extLst>
          </p:cNvPr>
          <p:cNvSpPr txBox="1"/>
          <p:nvPr/>
        </p:nvSpPr>
        <p:spPr bwMode="auto">
          <a:xfrm>
            <a:off x="610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9E7C188-2084-4167-903C-FDF6303005B2}"/>
              </a:ext>
            </a:extLst>
          </p:cNvPr>
          <p:cNvSpPr txBox="1"/>
          <p:nvPr/>
        </p:nvSpPr>
        <p:spPr bwMode="auto">
          <a:xfrm>
            <a:off x="664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EB56F28-29DA-4373-8B6D-E21FCD7399D3}"/>
              </a:ext>
            </a:extLst>
          </p:cNvPr>
          <p:cNvSpPr txBox="1"/>
          <p:nvPr/>
        </p:nvSpPr>
        <p:spPr bwMode="auto">
          <a:xfrm>
            <a:off x="718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ACEDFAD-CF51-4534-8EF4-9D266C283505}"/>
              </a:ext>
            </a:extLst>
          </p:cNvPr>
          <p:cNvSpPr txBox="1"/>
          <p:nvPr/>
        </p:nvSpPr>
        <p:spPr bwMode="auto">
          <a:xfrm>
            <a:off x="772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F3B7FF-D74F-494F-AFBF-A40A0878660C}"/>
              </a:ext>
            </a:extLst>
          </p:cNvPr>
          <p:cNvSpPr txBox="1"/>
          <p:nvPr/>
        </p:nvSpPr>
        <p:spPr bwMode="auto">
          <a:xfrm>
            <a:off x="8269461" y="3645575"/>
            <a:ext cx="43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3979808-CEF1-44C4-AB13-6EAC2D7A2080}"/>
              </a:ext>
            </a:extLst>
          </p:cNvPr>
          <p:cNvSpPr txBox="1"/>
          <p:nvPr/>
        </p:nvSpPr>
        <p:spPr bwMode="auto">
          <a:xfrm>
            <a:off x="3113910" y="4772112"/>
            <a:ext cx="59628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10 + 10 + 10 + 10 + 10 + 10 + 10 + 10 + 10 + 10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D55A7D4-AD74-4F5D-B2EF-1F6ECBCCEBD4}"/>
              </a:ext>
            </a:extLst>
          </p:cNvPr>
          <p:cNvSpPr txBox="1"/>
          <p:nvPr/>
        </p:nvSpPr>
        <p:spPr bwMode="auto">
          <a:xfrm>
            <a:off x="3113910" y="5175404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10 × 10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80D1C62-3D78-4572-8473-FB236847E796}"/>
              </a:ext>
            </a:extLst>
          </p:cNvPr>
          <p:cNvSpPr txBox="1"/>
          <p:nvPr/>
        </p:nvSpPr>
        <p:spPr bwMode="auto">
          <a:xfrm>
            <a:off x="3113910" y="5578697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÷ 10 = 10</a:t>
            </a:r>
          </a:p>
        </p:txBody>
      </p:sp>
      <p:sp>
        <p:nvSpPr>
          <p:cNvPr id="49" name="Title 48">
            <a:extLst>
              <a:ext uri="{FF2B5EF4-FFF2-40B4-BE49-F238E27FC236}">
                <a16:creationId xmlns:a16="http://schemas.microsoft.com/office/drawing/2014/main" id="{ECA8D3DE-8D7D-4C0C-AEB4-4EE106C70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28179" cy="1325563"/>
          </a:xfrm>
        </p:spPr>
        <p:txBody>
          <a:bodyPr/>
          <a:lstStyle/>
          <a:p>
            <a:r>
              <a:rPr lang="en-GB" dirty="0"/>
              <a:t>100 is made up of ten 10s</a:t>
            </a:r>
          </a:p>
        </p:txBody>
      </p:sp>
    </p:spTree>
    <p:extLst>
      <p:ext uri="{BB962C8B-B14F-4D97-AF65-F5344CB8AC3E}">
        <p14:creationId xmlns:p14="http://schemas.microsoft.com/office/powerpoint/2010/main" val="163667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58CC3C-6138-4CE9-9685-067D93FD1AB8}"/>
              </a:ext>
            </a:extLst>
          </p:cNvPr>
          <p:cNvSpPr/>
          <p:nvPr/>
        </p:nvSpPr>
        <p:spPr bwMode="auto">
          <a:xfrm>
            <a:off x="467544" y="2463399"/>
            <a:ext cx="1704192" cy="3408381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305BB-1945-4CF8-A175-E2FAE70BABE2}"/>
              </a:ext>
            </a:extLst>
          </p:cNvPr>
          <p:cNvSpPr/>
          <p:nvPr/>
        </p:nvSpPr>
        <p:spPr bwMode="auto">
          <a:xfrm>
            <a:off x="2171730" y="2463397"/>
            <a:ext cx="1704192" cy="3408381"/>
          </a:xfrm>
          <a:prstGeom prst="rect">
            <a:avLst/>
          </a:prstGeom>
          <a:solidFill>
            <a:srgbClr val="A2E3FF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7C39D8-EE2B-470E-B5D3-7931260E1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100 is made up of two 50s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81C3F6-5EAA-47ED-99BC-05687DEC9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63396"/>
            <a:ext cx="3408382" cy="34083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7DEB221-82D2-41CD-86E5-4EA1ED35B38F}"/>
              </a:ext>
            </a:extLst>
          </p:cNvPr>
          <p:cNvSpPr/>
          <p:nvPr/>
        </p:nvSpPr>
        <p:spPr bwMode="auto">
          <a:xfrm>
            <a:off x="467544" y="2463398"/>
            <a:ext cx="1704190" cy="340838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CC8240-D2E8-4F3A-832C-075E685197B7}"/>
              </a:ext>
            </a:extLst>
          </p:cNvPr>
          <p:cNvSpPr/>
          <p:nvPr/>
        </p:nvSpPr>
        <p:spPr bwMode="auto">
          <a:xfrm>
            <a:off x="2169337" y="2463397"/>
            <a:ext cx="1704190" cy="340838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6C2D97-CD9C-46F2-8DCA-BD6B65854141}"/>
              </a:ext>
            </a:extLst>
          </p:cNvPr>
          <p:cNvSpPr/>
          <p:nvPr/>
        </p:nvSpPr>
        <p:spPr bwMode="auto">
          <a:xfrm>
            <a:off x="4356456" y="1732819"/>
            <a:ext cx="432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58DC57-5BCC-4CE6-988C-7751A4F67AB3}"/>
              </a:ext>
            </a:extLst>
          </p:cNvPr>
          <p:cNvSpPr/>
          <p:nvPr/>
        </p:nvSpPr>
        <p:spPr bwMode="auto">
          <a:xfrm>
            <a:off x="4354057" y="2535298"/>
            <a:ext cx="216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3EACFF-A50C-4C7C-9CCB-6110616047E1}"/>
              </a:ext>
            </a:extLst>
          </p:cNvPr>
          <p:cNvSpPr txBox="1"/>
          <p:nvPr/>
        </p:nvSpPr>
        <p:spPr bwMode="auto">
          <a:xfrm>
            <a:off x="6122452" y="1949394"/>
            <a:ext cx="788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1D39A8-6024-4C66-8E9C-7A244CC94919}"/>
              </a:ext>
            </a:extLst>
          </p:cNvPr>
          <p:cNvSpPr txBox="1"/>
          <p:nvPr/>
        </p:nvSpPr>
        <p:spPr bwMode="auto">
          <a:xfrm>
            <a:off x="5184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50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E871ADF-B840-4AAC-B9F0-BE427D5F0CF1}"/>
              </a:ext>
            </a:extLst>
          </p:cNvPr>
          <p:cNvSpPr/>
          <p:nvPr/>
        </p:nvSpPr>
        <p:spPr bwMode="auto">
          <a:xfrm>
            <a:off x="6516456" y="2535298"/>
            <a:ext cx="216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1606E0-EF68-4811-A3BE-C71479A03222}"/>
              </a:ext>
            </a:extLst>
          </p:cNvPr>
          <p:cNvSpPr txBox="1"/>
          <p:nvPr/>
        </p:nvSpPr>
        <p:spPr bwMode="auto">
          <a:xfrm>
            <a:off x="7344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8118D5-ECF6-4067-A7FE-6D8DC58DDAC2}"/>
              </a:ext>
            </a:extLst>
          </p:cNvPr>
          <p:cNvSpPr txBox="1"/>
          <p:nvPr/>
        </p:nvSpPr>
        <p:spPr bwMode="auto">
          <a:xfrm>
            <a:off x="4354057" y="3538228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50 + 50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B4257A-32E3-43EF-A320-CEB6DB847EE9}"/>
              </a:ext>
            </a:extLst>
          </p:cNvPr>
          <p:cNvSpPr txBox="1"/>
          <p:nvPr/>
        </p:nvSpPr>
        <p:spPr bwMode="auto">
          <a:xfrm>
            <a:off x="4354057" y="4178059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2 × 50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7ED42D-13A7-46AC-9DB4-0DBAFEC4C18B}"/>
              </a:ext>
            </a:extLst>
          </p:cNvPr>
          <p:cNvSpPr txBox="1"/>
          <p:nvPr/>
        </p:nvSpPr>
        <p:spPr bwMode="auto">
          <a:xfrm>
            <a:off x="4354057" y="4547391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50 ×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5C10E9-FFA5-483C-806F-251F5CE77DD1}"/>
              </a:ext>
            </a:extLst>
          </p:cNvPr>
          <p:cNvSpPr txBox="1"/>
          <p:nvPr/>
        </p:nvSpPr>
        <p:spPr bwMode="auto">
          <a:xfrm>
            <a:off x="4354057" y="5187222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÷ 2 = 50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6D441F-12B6-4167-BB0E-F2D3AE093864}"/>
              </a:ext>
            </a:extLst>
          </p:cNvPr>
          <p:cNvSpPr txBox="1"/>
          <p:nvPr/>
        </p:nvSpPr>
        <p:spPr bwMode="auto">
          <a:xfrm>
            <a:off x="4354057" y="5556554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÷ 50 = 2</a:t>
            </a:r>
          </a:p>
        </p:txBody>
      </p:sp>
    </p:spTree>
    <p:extLst>
      <p:ext uri="{BB962C8B-B14F-4D97-AF65-F5344CB8AC3E}">
        <p14:creationId xmlns:p14="http://schemas.microsoft.com/office/powerpoint/2010/main" val="80767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5" grpId="0" animBg="1"/>
      <p:bldP spid="27" grpId="0"/>
      <p:bldP spid="28" grpId="0" animBg="1"/>
      <p:bldP spid="29" grpId="0"/>
      <p:bldP spid="30" grpId="0"/>
      <p:bldP spid="33" grpId="0"/>
      <p:bldP spid="36" grpId="0"/>
      <p:bldP spid="34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91FE660-70C9-40F8-97F8-43D386A9594D}"/>
              </a:ext>
            </a:extLst>
          </p:cNvPr>
          <p:cNvSpPr/>
          <p:nvPr/>
        </p:nvSpPr>
        <p:spPr bwMode="auto">
          <a:xfrm>
            <a:off x="462750" y="3428995"/>
            <a:ext cx="1704192" cy="1704191"/>
          </a:xfrm>
          <a:prstGeom prst="rect">
            <a:avLst/>
          </a:prstGeom>
          <a:solidFill>
            <a:srgbClr val="FFE2D8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4B58D6-C91B-432D-8DC9-978069CE15E2}"/>
              </a:ext>
            </a:extLst>
          </p:cNvPr>
          <p:cNvSpPr/>
          <p:nvPr/>
        </p:nvSpPr>
        <p:spPr bwMode="auto">
          <a:xfrm>
            <a:off x="2174127" y="3430816"/>
            <a:ext cx="1704192" cy="1704191"/>
          </a:xfrm>
          <a:prstGeom prst="rect">
            <a:avLst/>
          </a:prstGeom>
          <a:solidFill>
            <a:srgbClr val="DCE48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AAFAE8E4-8FBC-4E0C-910B-D1E6C099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100 is made up of four 25s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BE5F87-09BA-411F-9BCD-3EE6ED4A3CF7}"/>
              </a:ext>
            </a:extLst>
          </p:cNvPr>
          <p:cNvSpPr/>
          <p:nvPr/>
        </p:nvSpPr>
        <p:spPr bwMode="auto">
          <a:xfrm>
            <a:off x="467544" y="1724809"/>
            <a:ext cx="1704192" cy="1704191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0E40EE-6A76-4D22-A4D2-5C8F3DF02462}"/>
              </a:ext>
            </a:extLst>
          </p:cNvPr>
          <p:cNvSpPr/>
          <p:nvPr/>
        </p:nvSpPr>
        <p:spPr bwMode="auto">
          <a:xfrm>
            <a:off x="2171730" y="1724807"/>
            <a:ext cx="1704192" cy="1704191"/>
          </a:xfrm>
          <a:prstGeom prst="rect">
            <a:avLst/>
          </a:prstGeom>
          <a:solidFill>
            <a:srgbClr val="A2E3FF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E3FEE0-F506-47E0-87AB-166AD53E5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24809"/>
            <a:ext cx="3408382" cy="34083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D9BD517-8CEE-4843-AD46-8D292F1D6F75}"/>
              </a:ext>
            </a:extLst>
          </p:cNvPr>
          <p:cNvSpPr/>
          <p:nvPr/>
        </p:nvSpPr>
        <p:spPr bwMode="auto">
          <a:xfrm>
            <a:off x="467544" y="1724809"/>
            <a:ext cx="1704190" cy="17041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E7B73D-E4B1-464C-A892-5E61F1689467}"/>
              </a:ext>
            </a:extLst>
          </p:cNvPr>
          <p:cNvSpPr/>
          <p:nvPr/>
        </p:nvSpPr>
        <p:spPr bwMode="auto">
          <a:xfrm>
            <a:off x="2169337" y="1724808"/>
            <a:ext cx="1704190" cy="17041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341BAA-F2FC-46DF-A662-E0AD6E5D8124}"/>
              </a:ext>
            </a:extLst>
          </p:cNvPr>
          <p:cNvSpPr/>
          <p:nvPr/>
        </p:nvSpPr>
        <p:spPr bwMode="auto">
          <a:xfrm>
            <a:off x="4356456" y="1732819"/>
            <a:ext cx="432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E427A5-3BEB-403F-96DE-3E3BE05D56FD}"/>
              </a:ext>
            </a:extLst>
          </p:cNvPr>
          <p:cNvSpPr/>
          <p:nvPr/>
        </p:nvSpPr>
        <p:spPr bwMode="auto">
          <a:xfrm>
            <a:off x="4356456" y="2535298"/>
            <a:ext cx="108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A5F258-9BF9-4780-B890-922A20FF1900}"/>
              </a:ext>
            </a:extLst>
          </p:cNvPr>
          <p:cNvSpPr txBox="1"/>
          <p:nvPr/>
        </p:nvSpPr>
        <p:spPr bwMode="auto">
          <a:xfrm>
            <a:off x="6122452" y="1949394"/>
            <a:ext cx="788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B25CFA-B03A-4A65-BF0D-70E4276479B5}"/>
              </a:ext>
            </a:extLst>
          </p:cNvPr>
          <p:cNvSpPr txBox="1"/>
          <p:nvPr/>
        </p:nvSpPr>
        <p:spPr bwMode="auto">
          <a:xfrm>
            <a:off x="4644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DE6EBF-22F1-4357-BA58-73FF8EB8C17D}"/>
              </a:ext>
            </a:extLst>
          </p:cNvPr>
          <p:cNvSpPr/>
          <p:nvPr/>
        </p:nvSpPr>
        <p:spPr bwMode="auto">
          <a:xfrm>
            <a:off x="5436456" y="2535298"/>
            <a:ext cx="108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CA7CA-05DF-4350-987A-C70E63C28C23}"/>
              </a:ext>
            </a:extLst>
          </p:cNvPr>
          <p:cNvSpPr txBox="1"/>
          <p:nvPr/>
        </p:nvSpPr>
        <p:spPr bwMode="auto">
          <a:xfrm>
            <a:off x="5724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F42CDB-E67A-4433-9512-BB3D53DB8496}"/>
              </a:ext>
            </a:extLst>
          </p:cNvPr>
          <p:cNvSpPr txBox="1"/>
          <p:nvPr/>
        </p:nvSpPr>
        <p:spPr bwMode="auto">
          <a:xfrm>
            <a:off x="4354057" y="3538228"/>
            <a:ext cx="35231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25 + 25 + 25 +25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5F93EA-9BB2-4D2A-95F7-44D18B97029E}"/>
              </a:ext>
            </a:extLst>
          </p:cNvPr>
          <p:cNvSpPr txBox="1"/>
          <p:nvPr/>
        </p:nvSpPr>
        <p:spPr bwMode="auto">
          <a:xfrm>
            <a:off x="4354057" y="4178059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4 × 25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367C9A-DCE1-40A1-B2A3-83FE182D70C3}"/>
              </a:ext>
            </a:extLst>
          </p:cNvPr>
          <p:cNvSpPr txBox="1"/>
          <p:nvPr/>
        </p:nvSpPr>
        <p:spPr bwMode="auto">
          <a:xfrm>
            <a:off x="4354057" y="4547391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25 × 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EE43B5-F658-4AC9-8397-84E536CC13FE}"/>
              </a:ext>
            </a:extLst>
          </p:cNvPr>
          <p:cNvSpPr txBox="1"/>
          <p:nvPr/>
        </p:nvSpPr>
        <p:spPr bwMode="auto">
          <a:xfrm>
            <a:off x="4354057" y="5187222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÷ 4 = 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8F88BC-3000-41DF-ADDD-F892A8A0DEEC}"/>
              </a:ext>
            </a:extLst>
          </p:cNvPr>
          <p:cNvSpPr txBox="1"/>
          <p:nvPr/>
        </p:nvSpPr>
        <p:spPr bwMode="auto">
          <a:xfrm>
            <a:off x="4354057" y="5556554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÷ 25 = 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88D8E9-1CFC-4CE3-B833-A709C40515D8}"/>
              </a:ext>
            </a:extLst>
          </p:cNvPr>
          <p:cNvSpPr/>
          <p:nvPr/>
        </p:nvSpPr>
        <p:spPr bwMode="auto">
          <a:xfrm>
            <a:off x="467542" y="3428998"/>
            <a:ext cx="1704190" cy="17041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9C2F93-6B71-4924-9B4B-EDE2033A6A84}"/>
              </a:ext>
            </a:extLst>
          </p:cNvPr>
          <p:cNvSpPr/>
          <p:nvPr/>
        </p:nvSpPr>
        <p:spPr bwMode="auto">
          <a:xfrm>
            <a:off x="2169337" y="3428995"/>
            <a:ext cx="1704190" cy="17041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427644-45BE-4590-90B4-401F3D0E4EBE}"/>
              </a:ext>
            </a:extLst>
          </p:cNvPr>
          <p:cNvSpPr/>
          <p:nvPr/>
        </p:nvSpPr>
        <p:spPr bwMode="auto">
          <a:xfrm>
            <a:off x="6516456" y="2535298"/>
            <a:ext cx="108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2A18AB-0527-460C-ADC6-7C39F473A0A8}"/>
              </a:ext>
            </a:extLst>
          </p:cNvPr>
          <p:cNvSpPr/>
          <p:nvPr/>
        </p:nvSpPr>
        <p:spPr bwMode="auto">
          <a:xfrm>
            <a:off x="7596456" y="2535298"/>
            <a:ext cx="108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712501-FCE4-4F9F-A2CB-FC26CF334707}"/>
              </a:ext>
            </a:extLst>
          </p:cNvPr>
          <p:cNvSpPr txBox="1"/>
          <p:nvPr/>
        </p:nvSpPr>
        <p:spPr bwMode="auto">
          <a:xfrm>
            <a:off x="6804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CFBB79-FBD2-4B9A-87A4-F0C04A09EF3E}"/>
              </a:ext>
            </a:extLst>
          </p:cNvPr>
          <p:cNvSpPr txBox="1"/>
          <p:nvPr/>
        </p:nvSpPr>
        <p:spPr bwMode="auto">
          <a:xfrm>
            <a:off x="7884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15768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3" grpId="0" animBg="1"/>
      <p:bldP spid="4" grpId="0" animBg="1"/>
      <p:bldP spid="6" grpId="0" animBg="1"/>
      <p:bldP spid="7" grpId="0" animBg="1"/>
      <p:bldP spid="9" grpId="0" animBg="1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5" grpId="0" animBg="1"/>
      <p:bldP spid="26" grpId="0" animBg="1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4BA229A-6E40-4893-B8A5-C3453A30E777}"/>
              </a:ext>
            </a:extLst>
          </p:cNvPr>
          <p:cNvSpPr/>
          <p:nvPr/>
        </p:nvSpPr>
        <p:spPr bwMode="auto">
          <a:xfrm>
            <a:off x="1827962" y="1724807"/>
            <a:ext cx="680400" cy="3400370"/>
          </a:xfrm>
          <a:prstGeom prst="rect">
            <a:avLst/>
          </a:prstGeom>
          <a:solidFill>
            <a:srgbClr val="FFE2D8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61536C-F799-4FDF-8DDF-36D37BFEAD81}"/>
              </a:ext>
            </a:extLst>
          </p:cNvPr>
          <p:cNvSpPr/>
          <p:nvPr/>
        </p:nvSpPr>
        <p:spPr bwMode="auto">
          <a:xfrm>
            <a:off x="2508362" y="1720801"/>
            <a:ext cx="682864" cy="3408380"/>
          </a:xfrm>
          <a:prstGeom prst="rect">
            <a:avLst/>
          </a:prstGeom>
          <a:solidFill>
            <a:srgbClr val="DCE48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BE4777-CA66-4535-A914-321F18F1D010}"/>
              </a:ext>
            </a:extLst>
          </p:cNvPr>
          <p:cNvSpPr/>
          <p:nvPr/>
        </p:nvSpPr>
        <p:spPr bwMode="auto">
          <a:xfrm>
            <a:off x="467544" y="1724809"/>
            <a:ext cx="674447" cy="3408380"/>
          </a:xfrm>
          <a:prstGeom prst="rect">
            <a:avLst/>
          </a:prstGeom>
          <a:solidFill>
            <a:srgbClr val="FFED5C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C9656D-145B-4962-86F5-B5E597AFF84E}"/>
              </a:ext>
            </a:extLst>
          </p:cNvPr>
          <p:cNvSpPr/>
          <p:nvPr/>
        </p:nvSpPr>
        <p:spPr bwMode="auto">
          <a:xfrm>
            <a:off x="1148638" y="1732819"/>
            <a:ext cx="681094" cy="3400370"/>
          </a:xfrm>
          <a:prstGeom prst="rect">
            <a:avLst/>
          </a:prstGeom>
          <a:solidFill>
            <a:srgbClr val="A2E3FF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C061600-994B-45FA-8B8F-6BD726AA221C}"/>
              </a:ext>
            </a:extLst>
          </p:cNvPr>
          <p:cNvSpPr/>
          <p:nvPr/>
        </p:nvSpPr>
        <p:spPr bwMode="auto">
          <a:xfrm>
            <a:off x="3194333" y="1724807"/>
            <a:ext cx="682864" cy="3400370"/>
          </a:xfrm>
          <a:prstGeom prst="rect">
            <a:avLst/>
          </a:prstGeom>
          <a:solidFill>
            <a:srgbClr val="DFBAD9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719AE2-2588-4F4B-A4E7-2E04A1DAC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100 is made up of five 20s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26922E-7E61-4C83-9392-3654FC894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24809"/>
            <a:ext cx="3408382" cy="340838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4EDCE99-190A-46BD-BDAA-62AE326C6DEB}"/>
              </a:ext>
            </a:extLst>
          </p:cNvPr>
          <p:cNvSpPr/>
          <p:nvPr/>
        </p:nvSpPr>
        <p:spPr bwMode="auto">
          <a:xfrm>
            <a:off x="467544" y="1724809"/>
            <a:ext cx="680400" cy="340036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49D8E3-C817-45A8-B615-EF50B60F71F0}"/>
              </a:ext>
            </a:extLst>
          </p:cNvPr>
          <p:cNvSpPr/>
          <p:nvPr/>
        </p:nvSpPr>
        <p:spPr bwMode="auto">
          <a:xfrm>
            <a:off x="1148638" y="1724808"/>
            <a:ext cx="680400" cy="3402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2AA763-7CBC-4074-8884-8242AF3059ED}"/>
              </a:ext>
            </a:extLst>
          </p:cNvPr>
          <p:cNvSpPr/>
          <p:nvPr/>
        </p:nvSpPr>
        <p:spPr bwMode="auto">
          <a:xfrm>
            <a:off x="4356456" y="1732819"/>
            <a:ext cx="4320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220060-453B-48C7-8058-1C703F29656A}"/>
              </a:ext>
            </a:extLst>
          </p:cNvPr>
          <p:cNvSpPr/>
          <p:nvPr/>
        </p:nvSpPr>
        <p:spPr bwMode="auto">
          <a:xfrm>
            <a:off x="4356456" y="2535298"/>
            <a:ext cx="864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0858E9-9388-4A7E-934D-3BF3AB7A034D}"/>
              </a:ext>
            </a:extLst>
          </p:cNvPr>
          <p:cNvSpPr txBox="1"/>
          <p:nvPr/>
        </p:nvSpPr>
        <p:spPr bwMode="auto">
          <a:xfrm>
            <a:off x="6122452" y="1949394"/>
            <a:ext cx="788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E491AF-9C81-4EBD-A16B-E24154403A92}"/>
              </a:ext>
            </a:extLst>
          </p:cNvPr>
          <p:cNvSpPr txBox="1"/>
          <p:nvPr/>
        </p:nvSpPr>
        <p:spPr bwMode="auto">
          <a:xfrm>
            <a:off x="4536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A2E8F6-3E16-45E7-82DA-847E765A2796}"/>
              </a:ext>
            </a:extLst>
          </p:cNvPr>
          <p:cNvSpPr/>
          <p:nvPr/>
        </p:nvSpPr>
        <p:spPr bwMode="auto">
          <a:xfrm>
            <a:off x="5220456" y="2535298"/>
            <a:ext cx="864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4A6B2B-84DE-4B72-A75E-E44A856EB525}"/>
              </a:ext>
            </a:extLst>
          </p:cNvPr>
          <p:cNvSpPr txBox="1"/>
          <p:nvPr/>
        </p:nvSpPr>
        <p:spPr bwMode="auto">
          <a:xfrm>
            <a:off x="5400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7339EB-6282-41F1-90E5-10ADBDC8B5E0}"/>
              </a:ext>
            </a:extLst>
          </p:cNvPr>
          <p:cNvSpPr txBox="1"/>
          <p:nvPr/>
        </p:nvSpPr>
        <p:spPr bwMode="auto">
          <a:xfrm>
            <a:off x="4354057" y="3538228"/>
            <a:ext cx="35231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20 + 20 + 20 +20 + 20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642562-DB75-44D2-8F12-4A078178F6C9}"/>
              </a:ext>
            </a:extLst>
          </p:cNvPr>
          <p:cNvSpPr txBox="1"/>
          <p:nvPr/>
        </p:nvSpPr>
        <p:spPr bwMode="auto">
          <a:xfrm>
            <a:off x="4354057" y="4178059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5 × 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C421FD-74F1-4307-9003-F41B238E4FFC}"/>
              </a:ext>
            </a:extLst>
          </p:cNvPr>
          <p:cNvSpPr txBox="1"/>
          <p:nvPr/>
        </p:nvSpPr>
        <p:spPr bwMode="auto">
          <a:xfrm>
            <a:off x="4354057" y="4547391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= 20 ×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0FAF6F-3910-43AE-9543-ADDC66CC92CA}"/>
              </a:ext>
            </a:extLst>
          </p:cNvPr>
          <p:cNvSpPr txBox="1"/>
          <p:nvPr/>
        </p:nvSpPr>
        <p:spPr bwMode="auto">
          <a:xfrm>
            <a:off x="4354057" y="5187222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÷ 5 = 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32F7EE-881E-4DEE-AACD-DB83065D5A6D}"/>
              </a:ext>
            </a:extLst>
          </p:cNvPr>
          <p:cNvSpPr txBox="1"/>
          <p:nvPr/>
        </p:nvSpPr>
        <p:spPr bwMode="auto">
          <a:xfrm>
            <a:off x="4354057" y="5556554"/>
            <a:ext cx="1734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100 ÷ 20 = 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643CFC-426F-48D1-84BF-D22E104C5887}"/>
              </a:ext>
            </a:extLst>
          </p:cNvPr>
          <p:cNvSpPr/>
          <p:nvPr/>
        </p:nvSpPr>
        <p:spPr bwMode="auto">
          <a:xfrm>
            <a:off x="1829732" y="1724808"/>
            <a:ext cx="680400" cy="3402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70AD3AD-1077-4627-B1AF-E2CBE42CB9CD}"/>
              </a:ext>
            </a:extLst>
          </p:cNvPr>
          <p:cNvSpPr/>
          <p:nvPr/>
        </p:nvSpPr>
        <p:spPr bwMode="auto">
          <a:xfrm>
            <a:off x="2510826" y="1724808"/>
            <a:ext cx="680400" cy="3402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C70074-AE5B-4F72-81D4-5886AD3C7BF9}"/>
              </a:ext>
            </a:extLst>
          </p:cNvPr>
          <p:cNvSpPr/>
          <p:nvPr/>
        </p:nvSpPr>
        <p:spPr bwMode="auto">
          <a:xfrm>
            <a:off x="6084456" y="2535298"/>
            <a:ext cx="864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61C2A76-1B57-479A-8288-059B5A38789A}"/>
              </a:ext>
            </a:extLst>
          </p:cNvPr>
          <p:cNvSpPr/>
          <p:nvPr/>
        </p:nvSpPr>
        <p:spPr bwMode="auto">
          <a:xfrm>
            <a:off x="6948456" y="2535298"/>
            <a:ext cx="864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E87CA-BD03-457F-95E8-FB07A5A49C4C}"/>
              </a:ext>
            </a:extLst>
          </p:cNvPr>
          <p:cNvSpPr txBox="1"/>
          <p:nvPr/>
        </p:nvSpPr>
        <p:spPr bwMode="auto">
          <a:xfrm>
            <a:off x="6264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DD669A-CBA6-4F5E-A62F-EF6566E1FCB1}"/>
              </a:ext>
            </a:extLst>
          </p:cNvPr>
          <p:cNvSpPr txBox="1"/>
          <p:nvPr/>
        </p:nvSpPr>
        <p:spPr bwMode="auto">
          <a:xfrm>
            <a:off x="7128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4576DB-4C80-4A48-81D0-C7E1013628EF}"/>
              </a:ext>
            </a:extLst>
          </p:cNvPr>
          <p:cNvSpPr/>
          <p:nvPr/>
        </p:nvSpPr>
        <p:spPr bwMode="auto">
          <a:xfrm>
            <a:off x="7812456" y="2535298"/>
            <a:ext cx="864000" cy="80248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8BA53B-2313-4ED9-9C72-F0F5AA23ED2A}"/>
              </a:ext>
            </a:extLst>
          </p:cNvPr>
          <p:cNvSpPr txBox="1"/>
          <p:nvPr/>
        </p:nvSpPr>
        <p:spPr bwMode="auto">
          <a:xfrm>
            <a:off x="7992428" y="2751873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1800" dirty="0">
                <a:latin typeface="Myriad Pro Semibold" charset="0"/>
                <a:ea typeface="Myriad Pro Semibold" charset="0"/>
                <a:cs typeface="Myriad Pro Semibold" charset="0"/>
              </a:rPr>
              <a:t>20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83CBDC-8589-46F1-AF25-9BAB08F821F6}"/>
              </a:ext>
            </a:extLst>
          </p:cNvPr>
          <p:cNvSpPr/>
          <p:nvPr/>
        </p:nvSpPr>
        <p:spPr bwMode="auto">
          <a:xfrm>
            <a:off x="3191922" y="1724808"/>
            <a:ext cx="680400" cy="3402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38" grpId="0" animBg="1"/>
      <p:bldP spid="14" grpId="0" animBg="1"/>
      <p:bldP spid="15" grpId="0" animBg="1"/>
      <p:bldP spid="17" grpId="0" animBg="1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 animBg="1"/>
      <p:bldP spid="34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415BA02-B791-42E1-AA52-0D3B92D005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 don’t always have to use equal parts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AB197C5-CAEF-4136-8A92-025022AB00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38892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4BCCC2B6-BD74-411A-A492-A2EF6C860B9E}" vid="{376D44E6-678C-40D6-93B2-8E13B08062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305</TotalTime>
  <Words>701</Words>
  <Application>Microsoft Office PowerPoint</Application>
  <PresentationFormat>On-screen Show (4:3)</PresentationFormat>
  <Paragraphs>203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Comic Sans MS</vt:lpstr>
      <vt:lpstr>Myriad Pro</vt:lpstr>
      <vt:lpstr>Myriad Pro Semibold</vt:lpstr>
      <vt:lpstr>XCCW Joined 1a</vt:lpstr>
      <vt:lpstr>school</vt:lpstr>
      <vt:lpstr>Can I add and subtract to compose different numbers?</vt:lpstr>
      <vt:lpstr>PowerPoint Presentation</vt:lpstr>
      <vt:lpstr>Focus task </vt:lpstr>
      <vt:lpstr>How many ways can you make 100 and 1000?</vt:lpstr>
      <vt:lpstr>100 is made up of ten 10s</vt:lpstr>
      <vt:lpstr>100 is made up of two 50s</vt:lpstr>
      <vt:lpstr>100 is made up of four 25s</vt:lpstr>
      <vt:lpstr>100 is made up of five 20s</vt:lpstr>
      <vt:lpstr>We don’t always have to use equal parts</vt:lpstr>
      <vt:lpstr>Remember numberbonds?</vt:lpstr>
      <vt:lpstr>Which numberbonds did I use?</vt:lpstr>
      <vt:lpstr>Which numberbond did I use?</vt:lpstr>
      <vt:lpstr>Short task</vt:lpstr>
      <vt:lpstr>What do you notice?</vt:lpstr>
      <vt:lpstr>What do you notice?</vt:lpstr>
      <vt:lpstr>Model using the square to find pairs</vt:lpstr>
      <vt:lpstr>Your turn: 24 + ? = 100</vt:lpstr>
      <vt:lpstr>Independent task</vt:lpstr>
      <vt:lpstr>Reasoning</vt:lpstr>
      <vt:lpstr>Reasoning</vt:lpstr>
      <vt:lpstr>Reasoning</vt:lpstr>
      <vt:lpstr>Lightbulb challenge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Sophie Teresa</cp:lastModifiedBy>
  <cp:revision>39</cp:revision>
  <dcterms:created xsi:type="dcterms:W3CDTF">2020-09-20T11:46:55Z</dcterms:created>
  <dcterms:modified xsi:type="dcterms:W3CDTF">2020-10-07T19:54:15Z</dcterms:modified>
</cp:coreProperties>
</file>