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42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8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43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0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2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2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6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45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0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BEF1D-B8B7-4DBA-8A0D-274F0221168A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75A8-512E-451E-AC7A-86C1E1B51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8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4A93F3-7AF7-4F2F-ACD1-FD59A79DC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05" y="686915"/>
            <a:ext cx="3527760" cy="3222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131850-7B3B-4AB9-836C-FEC3EE50A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06" y="4286226"/>
            <a:ext cx="3037601" cy="24909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8A6F53-9814-46C2-B6A5-0AD3AF02D5CD}"/>
              </a:ext>
            </a:extLst>
          </p:cNvPr>
          <p:cNvSpPr txBox="1"/>
          <p:nvPr/>
        </p:nvSpPr>
        <p:spPr>
          <a:xfrm>
            <a:off x="317235" y="121298"/>
            <a:ext cx="153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fluency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0431C7-2E38-4523-93CF-B29880A74A2A}"/>
              </a:ext>
            </a:extLst>
          </p:cNvPr>
          <p:cNvSpPr txBox="1"/>
          <p:nvPr/>
        </p:nvSpPr>
        <p:spPr>
          <a:xfrm>
            <a:off x="149291" y="625152"/>
            <a:ext cx="33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663C9-FB04-4EA7-9F96-15E854EE26E6}"/>
              </a:ext>
            </a:extLst>
          </p:cNvPr>
          <p:cNvSpPr txBox="1"/>
          <p:nvPr/>
        </p:nvSpPr>
        <p:spPr>
          <a:xfrm>
            <a:off x="149291" y="2179946"/>
            <a:ext cx="33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D6AC5-33A5-40F7-A5D9-3F88D9C31E59}"/>
              </a:ext>
            </a:extLst>
          </p:cNvPr>
          <p:cNvSpPr txBox="1"/>
          <p:nvPr/>
        </p:nvSpPr>
        <p:spPr>
          <a:xfrm>
            <a:off x="317235" y="3884734"/>
            <a:ext cx="153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reasoning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D4EBB1-8BEF-4250-BABF-92493162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544" y="711989"/>
            <a:ext cx="3500315" cy="31978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642C22-1978-4918-AC84-6222FBEF5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545" y="4311299"/>
            <a:ext cx="3037601" cy="249098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E092347-D4EC-4B4F-BC4B-A8254D290508}"/>
              </a:ext>
            </a:extLst>
          </p:cNvPr>
          <p:cNvSpPr txBox="1"/>
          <p:nvPr/>
        </p:nvSpPr>
        <p:spPr>
          <a:xfrm>
            <a:off x="4167574" y="146371"/>
            <a:ext cx="153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fluency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8302A7-B37B-4BA2-B0EA-FE2B475D6CE0}"/>
              </a:ext>
            </a:extLst>
          </p:cNvPr>
          <p:cNvSpPr txBox="1"/>
          <p:nvPr/>
        </p:nvSpPr>
        <p:spPr>
          <a:xfrm>
            <a:off x="4008961" y="631563"/>
            <a:ext cx="33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EFC271-1F4F-4D96-9F0E-6D460F401115}"/>
              </a:ext>
            </a:extLst>
          </p:cNvPr>
          <p:cNvSpPr txBox="1"/>
          <p:nvPr/>
        </p:nvSpPr>
        <p:spPr>
          <a:xfrm>
            <a:off x="4008961" y="2186357"/>
            <a:ext cx="33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94EB9D-90F0-49CA-A7B4-C2272566E741}"/>
              </a:ext>
            </a:extLst>
          </p:cNvPr>
          <p:cNvSpPr txBox="1"/>
          <p:nvPr/>
        </p:nvSpPr>
        <p:spPr>
          <a:xfrm>
            <a:off x="4167574" y="3909807"/>
            <a:ext cx="153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reasoning</a:t>
            </a:r>
          </a:p>
        </p:txBody>
      </p:sp>
    </p:spTree>
    <p:extLst>
      <p:ext uri="{BB962C8B-B14F-4D97-AF65-F5344CB8AC3E}">
        <p14:creationId xmlns:p14="http://schemas.microsoft.com/office/powerpoint/2010/main" val="312986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and Mrs S</dc:creator>
  <cp:lastModifiedBy>Mr and Mrs S</cp:lastModifiedBy>
  <cp:revision>1</cp:revision>
  <dcterms:created xsi:type="dcterms:W3CDTF">2019-10-02T20:22:31Z</dcterms:created>
  <dcterms:modified xsi:type="dcterms:W3CDTF">2019-10-02T20:32:25Z</dcterms:modified>
</cp:coreProperties>
</file>