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4" r:id="rId2"/>
    <p:sldId id="260" r:id="rId3"/>
    <p:sldId id="268" r:id="rId4"/>
    <p:sldId id="271" r:id="rId5"/>
    <p:sldId id="272" r:id="rId6"/>
    <p:sldId id="26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045" autoAdjust="0"/>
  </p:normalViewPr>
  <p:slideViewPr>
    <p:cSldViewPr snapToGrid="0">
      <p:cViewPr varScale="1">
        <p:scale>
          <a:sx n="55" d="100"/>
          <a:sy n="55" d="100"/>
        </p:scale>
        <p:origin x="21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0BD3A6-605F-4B14-B851-2FE1854035D4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531570E-CF07-4F9F-A6EC-047E28D7DD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5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https://www.youtube.com/watch?v=85f0dS003jI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1570E-CF07-4F9F-A6EC-047E28D7DD12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084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you got any brothers or sisters?</a:t>
            </a:r>
          </a:p>
          <a:p>
            <a:r>
              <a:rPr lang="en-GB" dirty="0"/>
              <a:t>Yes, I have one brother and one sister.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1570E-CF07-4F9F-A6EC-047E28D7DD12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223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do you write that?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1570E-CF07-4F9F-A6EC-047E28D7DD12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370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No, I am an only child (boy)</a:t>
            </a:r>
          </a:p>
          <a:p>
            <a:r>
              <a:rPr lang="en-GB" dirty="0"/>
              <a:t>No, I am an only child (girl)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1570E-CF07-4F9F-A6EC-047E28D7DD12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36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Un </a:t>
            </a:r>
            <a:r>
              <a:rPr lang="en-GB" altLang="en-US" dirty="0" err="1"/>
              <a:t>sondage</a:t>
            </a:r>
            <a:r>
              <a:rPr lang="en-GB" altLang="en-US" dirty="0"/>
              <a:t> – a survey</a:t>
            </a:r>
            <a:br>
              <a:rPr lang="en-GB" altLang="en-US" dirty="0"/>
            </a:br>
            <a:r>
              <a:rPr lang="en-GB" altLang="en-US" dirty="0"/>
              <a:t>Pupils are going to ask 5 other people in their class about their brothers and </a:t>
            </a:r>
            <a:r>
              <a:rPr lang="en-GB" altLang="en-US" dirty="0" err="1"/>
              <a:t>sisterss</a:t>
            </a:r>
            <a:r>
              <a:rPr lang="en-GB" altLang="en-US" baseline="0" dirty="0"/>
              <a:t> 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des frères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soeurs</a:t>
            </a:r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–t-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0"/>
              </a:spcBef>
            </a:pPr>
            <a:r>
              <a:rPr lang="en-GB" altLang="en-US" dirty="0"/>
              <a:t>(What is he/she called?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s’écrit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0"/>
              </a:spcBef>
            </a:pPr>
            <a:r>
              <a:rPr lang="en-GB" altLang="en-US" dirty="0"/>
              <a:t>(How do you spell that?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3AB9B98-00B9-451E-BD29-9176AA029B9B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048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6C23-A440-4068-8656-CC63E0F81B29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E20DC-E05D-460E-8F66-B9E385BEB1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924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3281-BE07-4F45-8E29-EA557CCFEB02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24A34-6993-4AA9-BCBD-3D45853D1B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502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8E75-27E9-4993-8C51-1D864BCFE521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43C4B-DCCA-4EA5-BEFF-075C222A62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035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5C86-BA94-42FD-8AAD-60C6EB55982F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03D05-AA4F-49AE-BF58-98DD9DF00D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862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2AF56-DCFF-4721-9767-FFCE461E6D9F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68D26-F228-4B8D-9F7D-1BF71F3613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614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E8E6-126D-4D3E-9044-832C5778068F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AB818-60AA-4B36-AEE2-F702495D73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870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2AD6-0783-4BA2-B931-1DD3E3AB81DE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F47F2-95EF-408D-9A90-A2B5C24827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475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A4EF-1332-4D7D-80AE-B7AF017BD798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1FF89-E34C-4D03-8C5C-1995BF3F9A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371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5F7E-49C5-4025-AAB8-9214A362D027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D1F4-095D-4B5E-B030-8BE1B70DBF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290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C124-1F1E-4092-AD74-1FE41F76FC93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82E35-6569-4CDD-A0D0-4ADE5A8F72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958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864B-D094-4B66-9EC4-4B59CF17C13F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41E30-840B-472D-A94F-44BAF22DC8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766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56544E-6980-4C37-8738-DC566933EE7D}" type="datetimeFigureOut">
              <a:rPr lang="en-GB"/>
              <a:pPr>
                <a:defRPr/>
              </a:pPr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08F1612-05F0-40B9-A7E4-5D5755C2419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5f0dS003jI" TargetMode="External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7.png"/><Relationship Id="rId5" Type="http://schemas.openxmlformats.org/officeDocument/2006/relationships/audio" Target="../media/audio9.wav"/><Relationship Id="rId10" Type="http://schemas.openxmlformats.org/officeDocument/2006/relationships/image" Target="../media/image6.png"/><Relationship Id="rId4" Type="http://schemas.openxmlformats.org/officeDocument/2006/relationships/audio" Target="../media/audio8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w Cen MT" panose="020B0602020104020603" pitchFamily="34" charset="0"/>
              </a:rPr>
              <a:t>Révision</a:t>
            </a:r>
            <a:r>
              <a:rPr lang="en-GB" dirty="0">
                <a:latin typeface="Tw Cen MT" panose="020B0602020104020603" pitchFamily="34" charset="0"/>
              </a:rPr>
              <a:t> de </a:t>
            </a:r>
            <a:r>
              <a:rPr lang="en-GB" dirty="0" err="1">
                <a:latin typeface="Tw Cen MT" panose="020B0602020104020603" pitchFamily="34" charset="0"/>
              </a:rPr>
              <a:t>l’alphabet</a:t>
            </a:r>
            <a:br>
              <a:rPr lang="en-GB" dirty="0">
                <a:latin typeface="Tw Cen MT" panose="020B0602020104020603" pitchFamily="34" charset="0"/>
              </a:rPr>
            </a:br>
            <a:r>
              <a:rPr lang="en-GB" sz="1600" dirty="0"/>
              <a:t>https://www.youtube.com/watch?v=85f0dS003jI</a:t>
            </a:r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4" name="85f0dS003j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8650" y="1782366"/>
            <a:ext cx="7919654" cy="44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7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147638"/>
            <a:ext cx="8975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800" b="1" dirty="0" err="1">
                <a:latin typeface="Arial" panose="020B0604020202020204" pitchFamily="34" charset="0"/>
              </a:rPr>
              <a:t>Tu</a:t>
            </a:r>
            <a:r>
              <a:rPr lang="en-GB" altLang="en-US" sz="4800" b="1" dirty="0">
                <a:latin typeface="Arial" panose="020B0604020202020204" pitchFamily="34" charset="0"/>
              </a:rPr>
              <a:t> as des frères </a:t>
            </a:r>
            <a:r>
              <a:rPr lang="en-GB" altLang="en-US" sz="4800" b="1" dirty="0" err="1">
                <a:latin typeface="Arial" panose="020B0604020202020204" pitchFamily="34" charset="0"/>
              </a:rPr>
              <a:t>ou</a:t>
            </a:r>
            <a:r>
              <a:rPr lang="en-GB" altLang="en-US" sz="4800" b="1" dirty="0">
                <a:latin typeface="Arial" panose="020B0604020202020204" pitchFamily="34" charset="0"/>
              </a:rPr>
              <a:t> des </a:t>
            </a:r>
            <a:r>
              <a:rPr lang="en-GB" altLang="en-US" sz="4800" b="1" dirty="0" err="1">
                <a:latin typeface="Arial" panose="020B0604020202020204" pitchFamily="34" charset="0"/>
              </a:rPr>
              <a:t>sœurs</a:t>
            </a:r>
            <a:r>
              <a:rPr lang="en-GB" altLang="en-US" sz="4800" b="1" dirty="0"/>
              <a:t>?</a:t>
            </a:r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70163" y="1770063"/>
            <a:ext cx="2341562" cy="24384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frère et </a:t>
            </a: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soeur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189038"/>
            <a:ext cx="2570162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86263"/>
            <a:ext cx="2489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147638"/>
            <a:ext cx="897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800" b="1" dirty="0"/>
              <a:t>Comment </a:t>
            </a:r>
            <a:r>
              <a:rPr lang="en-GB" altLang="en-US" sz="4800" b="1" dirty="0" err="1"/>
              <a:t>s’appellent</a:t>
            </a:r>
            <a:r>
              <a:rPr lang="en-GB" altLang="en-US" sz="4800" b="1" dirty="0"/>
              <a:t> –t-</a:t>
            </a:r>
            <a:r>
              <a:rPr lang="en-GB" altLang="en-US" sz="4800" b="1" dirty="0" err="1"/>
              <a:t>ils</a:t>
            </a:r>
            <a:r>
              <a:rPr lang="en-GB" altLang="en-US" sz="4800" b="1" dirty="0"/>
              <a:t> ?</a:t>
            </a: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70163" y="1770063"/>
            <a:ext cx="3794125" cy="24384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frère </a:t>
            </a: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Bart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b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sœur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Maggie.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189038"/>
            <a:ext cx="2570162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86263"/>
            <a:ext cx="2489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_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147638"/>
            <a:ext cx="897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800" b="1" dirty="0"/>
              <a:t>Comment </a:t>
            </a:r>
            <a:r>
              <a:rPr lang="en-GB" altLang="en-US" sz="4800" b="1" dirty="0" err="1"/>
              <a:t>ça</a:t>
            </a:r>
            <a:r>
              <a:rPr lang="en-GB" altLang="en-US" sz="4800" b="1" dirty="0"/>
              <a:t> </a:t>
            </a:r>
            <a:r>
              <a:rPr lang="en-GB" altLang="en-US" sz="4800" b="1" dirty="0" err="1"/>
              <a:t>s’écrit</a:t>
            </a:r>
            <a:r>
              <a:rPr lang="en-GB" altLang="en-US" sz="4800" b="1" dirty="0"/>
              <a:t> .....?</a:t>
            </a: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70163" y="1770063"/>
            <a:ext cx="3941762" cy="2581275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s’écrit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B – A – R - T.  </a:t>
            </a:r>
            <a:b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Maggie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s’écrit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M – A – G – G – I - 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1189038"/>
            <a:ext cx="2570162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86263"/>
            <a:ext cx="2489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ment_ca_s'ecr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8275" y="147638"/>
            <a:ext cx="897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800" b="1" dirty="0" err="1"/>
              <a:t>Tu</a:t>
            </a:r>
            <a:r>
              <a:rPr lang="en-GB" altLang="en-US" sz="4800" b="1" dirty="0"/>
              <a:t> as des frères </a:t>
            </a:r>
            <a:r>
              <a:rPr lang="en-GB" altLang="en-US" sz="4800" b="1" dirty="0" err="1"/>
              <a:t>ou</a:t>
            </a:r>
            <a:r>
              <a:rPr lang="en-GB" altLang="en-US" sz="4800" b="1" dirty="0"/>
              <a:t> des </a:t>
            </a:r>
            <a:r>
              <a:rPr lang="en-GB" altLang="en-US" sz="4800" b="1" dirty="0" err="1"/>
              <a:t>sœurs</a:t>
            </a:r>
            <a:r>
              <a:rPr lang="en-GB" altLang="en-US" sz="4800" b="1" dirty="0"/>
              <a:t> 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827588" y="1192213"/>
            <a:ext cx="3097212" cy="1141412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frères.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827588" y="2484438"/>
            <a:ext cx="3097212" cy="1141412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trois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sœurs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827588" y="3811588"/>
            <a:ext cx="3097212" cy="1141412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frères et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sœur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827588" y="5321301"/>
            <a:ext cx="3264226" cy="6223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Non, je </a:t>
            </a:r>
            <a:r>
              <a:rPr lang="en-GB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suis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fils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unique.</a:t>
            </a:r>
          </a:p>
        </p:txBody>
      </p:sp>
      <p:pic>
        <p:nvPicPr>
          <p:cNvPr id="9223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141413"/>
            <a:ext cx="5921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152525"/>
            <a:ext cx="5921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427288"/>
            <a:ext cx="6302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427288"/>
            <a:ext cx="6302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2427288"/>
            <a:ext cx="6302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3811588"/>
            <a:ext cx="5921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3824288"/>
            <a:ext cx="592138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776663"/>
            <a:ext cx="6302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5354638"/>
            <a:ext cx="5921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5278438"/>
            <a:ext cx="6302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5257800"/>
            <a:ext cx="13827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ular Callout 17"/>
          <p:cNvSpPr/>
          <p:nvPr/>
        </p:nvSpPr>
        <p:spPr>
          <a:xfrm>
            <a:off x="4827588" y="6106319"/>
            <a:ext cx="3264226" cy="542132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Non, je </a:t>
            </a:r>
            <a:r>
              <a:rPr lang="en-GB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suis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ai deux fre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ai trois soeu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i deux freres et une soe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Je suis fils un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e suis fille un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705710"/>
              </p:ext>
            </p:extLst>
          </p:nvPr>
        </p:nvGraphicFramePr>
        <p:xfrm>
          <a:off x="323850" y="368300"/>
          <a:ext cx="8115300" cy="38115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544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</a:t>
                      </a:r>
                      <a:endParaRPr lang="en-GB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Frère </a:t>
                      </a:r>
                      <a:r>
                        <a:rPr lang="en-GB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sœur</a:t>
                      </a:r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</a:t>
                      </a: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609">
                <a:tc>
                  <a:txBody>
                    <a:bodyPr/>
                    <a:lstStyle/>
                    <a:p>
                      <a:r>
                        <a:rPr lang="en-GB" sz="2000" i="1" dirty="0"/>
                        <a:t>Jack</a:t>
                      </a:r>
                      <a:endParaRPr lang="en-GB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en-GB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frère</a:t>
                      </a: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r>
                        <a:rPr lang="en-GB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David</a:t>
                      </a: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609">
                <a:tc>
                  <a:txBody>
                    <a:bodyPr/>
                    <a:lstStyle/>
                    <a:p>
                      <a:endParaRPr lang="en-GB" sz="2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609">
                <a:tc>
                  <a:txBody>
                    <a:bodyPr/>
                    <a:lstStyle/>
                    <a:p>
                      <a:endParaRPr lang="en-GB" sz="2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609">
                <a:tc>
                  <a:txBody>
                    <a:bodyPr/>
                    <a:lstStyle/>
                    <a:p>
                      <a:endParaRPr lang="en-GB" sz="2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609">
                <a:tc>
                  <a:txBody>
                    <a:bodyPr/>
                    <a:lstStyle/>
                    <a:p>
                      <a:endParaRPr lang="en-GB" sz="2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endParaRPr lang="en-GB" sz="2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417513" y="4313238"/>
            <a:ext cx="2758824" cy="1782762"/>
          </a:xfrm>
          <a:prstGeom prst="wedgeRoundRectCallout">
            <a:avLst>
              <a:gd name="adj1" fmla="val -22519"/>
              <a:gd name="adj2" fmla="val -67488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des frères </a:t>
            </a: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sœurs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498516" y="3929063"/>
            <a:ext cx="2365709" cy="1441566"/>
          </a:xfrm>
          <a:prstGeom prst="wedgeRoundRectCallout">
            <a:avLst>
              <a:gd name="adj1" fmla="val -22519"/>
              <a:gd name="adj2" fmla="val -67488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–t-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778625" y="5502276"/>
            <a:ext cx="2136775" cy="994778"/>
          </a:xfrm>
          <a:prstGeom prst="wedgeRoundRectCallout">
            <a:avLst>
              <a:gd name="adj1" fmla="val -23247"/>
              <a:gd name="adj2" fmla="val -30613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s’écrit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85974" y="3929063"/>
            <a:ext cx="2365709" cy="1441566"/>
          </a:xfrm>
          <a:prstGeom prst="wedgeRoundRectCallout">
            <a:avLst>
              <a:gd name="adj1" fmla="val -22519"/>
              <a:gd name="adj2" fmla="val -67488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–t-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Q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ment_s'appelle_t-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mment_s'appelle_t-e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mment_ca_s'ecr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265</Words>
  <Application>Microsoft Office PowerPoint</Application>
  <PresentationFormat>On-screen Show (4:3)</PresentationFormat>
  <Paragraphs>39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Office Theme</vt:lpstr>
      <vt:lpstr>Révision de l’alphabet https://www.youtube.com/watch?v=85f0dS003jI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Mr and Mrs S</cp:lastModifiedBy>
  <cp:revision>27</cp:revision>
  <dcterms:created xsi:type="dcterms:W3CDTF">2014-08-13T18:32:59Z</dcterms:created>
  <dcterms:modified xsi:type="dcterms:W3CDTF">2020-05-07T09:51:37Z</dcterms:modified>
</cp:coreProperties>
</file>