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120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C60DC5-43F0-4F72-BB41-E0CD2F8A883B}" type="datetimeFigureOut">
              <a:rPr lang="en-GB" smtClean="0"/>
              <a:t>20/06/2020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9AB2F4-EC8A-47B5-9F3D-3C41EEC23CA7}" type="slidenum">
              <a:rPr lang="en-GB" smtClean="0"/>
              <a:t>‹#›</a:t>
            </a:fld>
            <a:endParaRPr lang="en-GB"/>
          </a:p>
        </p:txBody>
      </p:sp>
    </p:spTree>
    <p:extLst>
      <p:ext uri="{BB962C8B-B14F-4D97-AF65-F5344CB8AC3E}">
        <p14:creationId xmlns:p14="http://schemas.microsoft.com/office/powerpoint/2010/main" val="3060543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C60DC5-43F0-4F72-BB41-E0CD2F8A883B}" type="datetimeFigureOut">
              <a:rPr lang="en-GB" smtClean="0"/>
              <a:t>20/06/2020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9AB2F4-EC8A-47B5-9F3D-3C41EEC23CA7}" type="slidenum">
              <a:rPr lang="en-GB" smtClean="0"/>
              <a:t>‹#›</a:t>
            </a:fld>
            <a:endParaRPr lang="en-GB"/>
          </a:p>
        </p:txBody>
      </p:sp>
    </p:spTree>
    <p:extLst>
      <p:ext uri="{BB962C8B-B14F-4D97-AF65-F5344CB8AC3E}">
        <p14:creationId xmlns:p14="http://schemas.microsoft.com/office/powerpoint/2010/main" val="216993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C60DC5-43F0-4F72-BB41-E0CD2F8A883B}" type="datetimeFigureOut">
              <a:rPr lang="en-GB" smtClean="0"/>
              <a:t>20/06/2020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9AB2F4-EC8A-47B5-9F3D-3C41EEC23CA7}" type="slidenum">
              <a:rPr lang="en-GB" smtClean="0"/>
              <a:t>‹#›</a:t>
            </a:fld>
            <a:endParaRPr lang="en-GB"/>
          </a:p>
        </p:txBody>
      </p:sp>
    </p:spTree>
    <p:extLst>
      <p:ext uri="{BB962C8B-B14F-4D97-AF65-F5344CB8AC3E}">
        <p14:creationId xmlns:p14="http://schemas.microsoft.com/office/powerpoint/2010/main" val="169580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C60DC5-43F0-4F72-BB41-E0CD2F8A883B}" type="datetimeFigureOut">
              <a:rPr lang="en-GB" smtClean="0"/>
              <a:t>20/06/2020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9AB2F4-EC8A-47B5-9F3D-3C41EEC23CA7}" type="slidenum">
              <a:rPr lang="en-GB" smtClean="0"/>
              <a:t>‹#›</a:t>
            </a:fld>
            <a:endParaRPr lang="en-GB"/>
          </a:p>
        </p:txBody>
      </p:sp>
    </p:spTree>
    <p:extLst>
      <p:ext uri="{BB962C8B-B14F-4D97-AF65-F5344CB8AC3E}">
        <p14:creationId xmlns:p14="http://schemas.microsoft.com/office/powerpoint/2010/main" val="153495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C60DC5-43F0-4F72-BB41-E0CD2F8A883B}" type="datetimeFigureOut">
              <a:rPr lang="en-GB" smtClean="0"/>
              <a:t>20/06/2020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9AB2F4-EC8A-47B5-9F3D-3C41EEC23CA7}" type="slidenum">
              <a:rPr lang="en-GB" smtClean="0"/>
              <a:t>‹#›</a:t>
            </a:fld>
            <a:endParaRPr lang="en-GB"/>
          </a:p>
        </p:txBody>
      </p:sp>
    </p:spTree>
    <p:extLst>
      <p:ext uri="{BB962C8B-B14F-4D97-AF65-F5344CB8AC3E}">
        <p14:creationId xmlns:p14="http://schemas.microsoft.com/office/powerpoint/2010/main" val="277696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C60DC5-43F0-4F72-BB41-E0CD2F8A883B}" type="datetimeFigureOut">
              <a:rPr lang="en-GB" smtClean="0"/>
              <a:t>20/06/2020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9AB2F4-EC8A-47B5-9F3D-3C41EEC23CA7}" type="slidenum">
              <a:rPr lang="en-GB" smtClean="0"/>
              <a:t>‹#›</a:t>
            </a:fld>
            <a:endParaRPr lang="en-GB"/>
          </a:p>
        </p:txBody>
      </p:sp>
    </p:spTree>
    <p:extLst>
      <p:ext uri="{BB962C8B-B14F-4D97-AF65-F5344CB8AC3E}">
        <p14:creationId xmlns:p14="http://schemas.microsoft.com/office/powerpoint/2010/main" val="585434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C60DC5-43F0-4F72-BB41-E0CD2F8A883B}" type="datetimeFigureOut">
              <a:rPr lang="en-GB" smtClean="0"/>
              <a:t>20/06/2020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9AB2F4-EC8A-47B5-9F3D-3C41EEC23CA7}" type="slidenum">
              <a:rPr lang="en-GB" smtClean="0"/>
              <a:t>‹#›</a:t>
            </a:fld>
            <a:endParaRPr lang="en-GB"/>
          </a:p>
        </p:txBody>
      </p:sp>
    </p:spTree>
    <p:extLst>
      <p:ext uri="{BB962C8B-B14F-4D97-AF65-F5344CB8AC3E}">
        <p14:creationId xmlns:p14="http://schemas.microsoft.com/office/powerpoint/2010/main" val="345451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C60DC5-43F0-4F72-BB41-E0CD2F8A883B}" type="datetimeFigureOut">
              <a:rPr lang="en-GB" smtClean="0"/>
              <a:t>20/06/2020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9AB2F4-EC8A-47B5-9F3D-3C41EEC23CA7}" type="slidenum">
              <a:rPr lang="en-GB" smtClean="0"/>
              <a:t>‹#›</a:t>
            </a:fld>
            <a:endParaRPr lang="en-GB"/>
          </a:p>
        </p:txBody>
      </p:sp>
    </p:spTree>
    <p:extLst>
      <p:ext uri="{BB962C8B-B14F-4D97-AF65-F5344CB8AC3E}">
        <p14:creationId xmlns:p14="http://schemas.microsoft.com/office/powerpoint/2010/main" val="195441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60DC5-43F0-4F72-BB41-E0CD2F8A883B}" type="datetimeFigureOut">
              <a:rPr lang="en-GB" smtClean="0"/>
              <a:t>20/06/2020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9AB2F4-EC8A-47B5-9F3D-3C41EEC23CA7}" type="slidenum">
              <a:rPr lang="en-GB" smtClean="0"/>
              <a:t>‹#›</a:t>
            </a:fld>
            <a:endParaRPr lang="en-GB"/>
          </a:p>
        </p:txBody>
      </p:sp>
    </p:spTree>
    <p:extLst>
      <p:ext uri="{BB962C8B-B14F-4D97-AF65-F5344CB8AC3E}">
        <p14:creationId xmlns:p14="http://schemas.microsoft.com/office/powerpoint/2010/main" val="189027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C60DC5-43F0-4F72-BB41-E0CD2F8A883B}" type="datetimeFigureOut">
              <a:rPr lang="en-GB" smtClean="0"/>
              <a:t>20/06/2020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9AB2F4-EC8A-47B5-9F3D-3C41EEC23CA7}" type="slidenum">
              <a:rPr lang="en-GB" smtClean="0"/>
              <a:t>‹#›</a:t>
            </a:fld>
            <a:endParaRPr lang="en-GB"/>
          </a:p>
        </p:txBody>
      </p:sp>
    </p:spTree>
    <p:extLst>
      <p:ext uri="{BB962C8B-B14F-4D97-AF65-F5344CB8AC3E}">
        <p14:creationId xmlns:p14="http://schemas.microsoft.com/office/powerpoint/2010/main" val="794303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C60DC5-43F0-4F72-BB41-E0CD2F8A883B}" type="datetimeFigureOut">
              <a:rPr lang="en-GB" smtClean="0"/>
              <a:t>20/06/2020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9AB2F4-EC8A-47B5-9F3D-3C41EEC23CA7}" type="slidenum">
              <a:rPr lang="en-GB" smtClean="0"/>
              <a:t>‹#›</a:t>
            </a:fld>
            <a:endParaRPr lang="en-GB"/>
          </a:p>
        </p:txBody>
      </p:sp>
    </p:spTree>
    <p:extLst>
      <p:ext uri="{BB962C8B-B14F-4D97-AF65-F5344CB8AC3E}">
        <p14:creationId xmlns:p14="http://schemas.microsoft.com/office/powerpoint/2010/main" val="748181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C60DC5-43F0-4F72-BB41-E0CD2F8A883B}" type="datetimeFigureOut">
              <a:rPr lang="en-GB" smtClean="0"/>
              <a:t>20/06/2020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9AB2F4-EC8A-47B5-9F3D-3C41EEC23CA7}" type="slidenum">
              <a:rPr lang="en-GB" smtClean="0"/>
              <a:t>‹#›</a:t>
            </a:fld>
            <a:endParaRPr lang="en-GB"/>
          </a:p>
        </p:txBody>
      </p:sp>
    </p:spTree>
    <p:extLst>
      <p:ext uri="{BB962C8B-B14F-4D97-AF65-F5344CB8AC3E}">
        <p14:creationId xmlns:p14="http://schemas.microsoft.com/office/powerpoint/2010/main" val="1657214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F3D4FEB-73F4-4A16-AEA7-E5F6F9A3DF57}"/>
              </a:ext>
            </a:extLst>
          </p:cNvPr>
          <p:cNvPicPr>
            <a:picLocks noChangeAspect="1"/>
          </p:cNvPicPr>
          <p:nvPr/>
        </p:nvPicPr>
        <p:blipFill>
          <a:blip r:embed="rId2"/>
          <a:stretch>
            <a:fillRect/>
          </a:stretch>
        </p:blipFill>
        <p:spPr>
          <a:xfrm>
            <a:off x="467880" y="619125"/>
            <a:ext cx="4019550" cy="5619750"/>
          </a:xfrm>
          <a:prstGeom prst="rect">
            <a:avLst/>
          </a:prstGeom>
        </p:spPr>
      </p:pic>
      <p:sp>
        <p:nvSpPr>
          <p:cNvPr id="7" name="TextBox 6">
            <a:extLst>
              <a:ext uri="{FF2B5EF4-FFF2-40B4-BE49-F238E27FC236}">
                <a16:creationId xmlns:a16="http://schemas.microsoft.com/office/drawing/2014/main" id="{5195C644-36E9-4FC8-B60A-C3635750566E}"/>
              </a:ext>
            </a:extLst>
          </p:cNvPr>
          <p:cNvSpPr txBox="1"/>
          <p:nvPr/>
        </p:nvSpPr>
        <p:spPr>
          <a:xfrm>
            <a:off x="4858327" y="701964"/>
            <a:ext cx="4682837" cy="2123658"/>
          </a:xfrm>
          <a:prstGeom prst="rect">
            <a:avLst/>
          </a:prstGeom>
          <a:noFill/>
        </p:spPr>
        <p:txBody>
          <a:bodyPr wrap="square" rtlCol="0">
            <a:spAutoFit/>
          </a:bodyPr>
          <a:lstStyle/>
          <a:p>
            <a:r>
              <a:rPr lang="en-GB" sz="1600" u="sng" dirty="0"/>
              <a:t>Changes</a:t>
            </a:r>
          </a:p>
          <a:p>
            <a:pPr marL="285750" indent="-285750">
              <a:buFontTx/>
              <a:buChar char="-"/>
            </a:pPr>
            <a:r>
              <a:rPr lang="en-GB" sz="1600" dirty="0"/>
              <a:t>Look at the four pictures. What has changed?</a:t>
            </a:r>
          </a:p>
          <a:p>
            <a:pPr marL="285750" indent="-285750">
              <a:buFontTx/>
              <a:buChar char="-"/>
            </a:pPr>
            <a:r>
              <a:rPr lang="en-GB" sz="1600" dirty="0"/>
              <a:t>What started the process of change?</a:t>
            </a:r>
          </a:p>
          <a:p>
            <a:pPr marL="285750" indent="-285750">
              <a:buFontTx/>
              <a:buChar char="-"/>
            </a:pPr>
            <a:r>
              <a:rPr lang="en-GB" sz="1600" dirty="0"/>
              <a:t>What happened in each stage of the change?</a:t>
            </a:r>
          </a:p>
          <a:p>
            <a:pPr marL="285750" indent="-285750">
              <a:buFontTx/>
              <a:buChar char="-"/>
            </a:pPr>
            <a:r>
              <a:rPr lang="en-GB" sz="1600" dirty="0"/>
              <a:t>What is your favourite/least favourite period of change?</a:t>
            </a:r>
          </a:p>
          <a:p>
            <a:pPr marL="285750" indent="-285750">
              <a:buFontTx/>
              <a:buChar char="-"/>
            </a:pPr>
            <a:r>
              <a:rPr lang="en-GB" sz="1600" dirty="0"/>
              <a:t>Did the tree have any control over the changes that were happening to it? </a:t>
            </a:r>
          </a:p>
        </p:txBody>
      </p:sp>
    </p:spTree>
    <p:extLst>
      <p:ext uri="{BB962C8B-B14F-4D97-AF65-F5344CB8AC3E}">
        <p14:creationId xmlns:p14="http://schemas.microsoft.com/office/powerpoint/2010/main" val="837302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729FF88-70B1-4FB2-9AD5-328C8A44EDE5}"/>
              </a:ext>
            </a:extLst>
          </p:cNvPr>
          <p:cNvPicPr>
            <a:picLocks noChangeAspect="1"/>
          </p:cNvPicPr>
          <p:nvPr/>
        </p:nvPicPr>
        <p:blipFill>
          <a:blip r:embed="rId2"/>
          <a:stretch>
            <a:fillRect/>
          </a:stretch>
        </p:blipFill>
        <p:spPr>
          <a:xfrm>
            <a:off x="329765" y="1159741"/>
            <a:ext cx="4948475" cy="4696114"/>
          </a:xfrm>
          <a:prstGeom prst="rect">
            <a:avLst/>
          </a:prstGeom>
        </p:spPr>
      </p:pic>
      <p:sp>
        <p:nvSpPr>
          <p:cNvPr id="3" name="TextBox 2">
            <a:extLst>
              <a:ext uri="{FF2B5EF4-FFF2-40B4-BE49-F238E27FC236}">
                <a16:creationId xmlns:a16="http://schemas.microsoft.com/office/drawing/2014/main" id="{3DF7725C-87FC-4E65-82B8-97798CF1D245}"/>
              </a:ext>
            </a:extLst>
          </p:cNvPr>
          <p:cNvSpPr txBox="1"/>
          <p:nvPr/>
        </p:nvSpPr>
        <p:spPr>
          <a:xfrm>
            <a:off x="5504873" y="535709"/>
            <a:ext cx="3833091" cy="5016758"/>
          </a:xfrm>
          <a:prstGeom prst="rect">
            <a:avLst/>
          </a:prstGeom>
          <a:noFill/>
        </p:spPr>
        <p:txBody>
          <a:bodyPr wrap="square" rtlCol="0">
            <a:spAutoFit/>
          </a:bodyPr>
          <a:lstStyle/>
          <a:p>
            <a:r>
              <a:rPr lang="en-GB" sz="1600" u="sng" dirty="0"/>
              <a:t>Changes - discussion</a:t>
            </a:r>
          </a:p>
          <a:p>
            <a:endParaRPr lang="en-GB" sz="1600" dirty="0"/>
          </a:p>
          <a:p>
            <a:r>
              <a:rPr lang="en-GB" sz="1600" dirty="0"/>
              <a:t>Changes can be quite scary, especially if you do not have any control over the changes. Learning from home or moving house for example are big changes.</a:t>
            </a:r>
          </a:p>
          <a:p>
            <a:endParaRPr lang="en-GB" sz="1600" dirty="0"/>
          </a:p>
          <a:p>
            <a:r>
              <a:rPr lang="en-GB" sz="1600" dirty="0"/>
              <a:t>What changes have happened in your life? </a:t>
            </a:r>
          </a:p>
          <a:p>
            <a:r>
              <a:rPr lang="en-GB" sz="1600" dirty="0"/>
              <a:t>When did you or your family start thinking about this change? When was the decision to make the change taken? What preparations needed to be taken to make this change happen? </a:t>
            </a:r>
          </a:p>
          <a:p>
            <a:r>
              <a:rPr lang="en-GB" sz="1600" dirty="0"/>
              <a:t>How did the change take place? </a:t>
            </a:r>
          </a:p>
          <a:p>
            <a:r>
              <a:rPr lang="en-GB" sz="1600" dirty="0"/>
              <a:t>How did you manage to keep going? </a:t>
            </a:r>
          </a:p>
          <a:p>
            <a:endParaRPr lang="en-GB" sz="1600" dirty="0"/>
          </a:p>
          <a:p>
            <a:r>
              <a:rPr lang="en-GB" sz="1600" u="sng" dirty="0"/>
              <a:t>Your task</a:t>
            </a:r>
          </a:p>
          <a:p>
            <a:r>
              <a:rPr lang="en-GB" sz="1600" dirty="0"/>
              <a:t>How are you feeling about returning to school shortly or in September? </a:t>
            </a:r>
          </a:p>
          <a:p>
            <a:r>
              <a:rPr lang="en-GB" sz="1600" dirty="0"/>
              <a:t>Can you complete the circle of change? </a:t>
            </a:r>
          </a:p>
        </p:txBody>
      </p:sp>
    </p:spTree>
    <p:extLst>
      <p:ext uri="{BB962C8B-B14F-4D97-AF65-F5344CB8AC3E}">
        <p14:creationId xmlns:p14="http://schemas.microsoft.com/office/powerpoint/2010/main" val="8709657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TotalTime>
  <Words>166</Words>
  <Application>Microsoft Office PowerPoint</Application>
  <PresentationFormat>A4 Paper (210x297 mm)</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and Mrs Smout</dc:creator>
  <cp:lastModifiedBy>Mr and Mrs Smout</cp:lastModifiedBy>
  <cp:revision>2</cp:revision>
  <dcterms:created xsi:type="dcterms:W3CDTF">2020-06-20T09:43:25Z</dcterms:created>
  <dcterms:modified xsi:type="dcterms:W3CDTF">2020-06-20T09:58:07Z</dcterms:modified>
</cp:coreProperties>
</file>