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4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6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8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64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2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85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10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11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47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0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32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6317-8DCA-411A-9CBA-3FED12EF2F3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FCC41-F9A2-4D3F-9557-9642B288E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26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63" y="785004"/>
            <a:ext cx="9272437" cy="521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5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Brewster</dc:creator>
  <cp:lastModifiedBy>Sarah Brewster</cp:lastModifiedBy>
  <cp:revision>1</cp:revision>
  <dcterms:created xsi:type="dcterms:W3CDTF">2018-02-25T20:36:16Z</dcterms:created>
  <dcterms:modified xsi:type="dcterms:W3CDTF">2020-04-27T11:13:09Z</dcterms:modified>
</cp:coreProperties>
</file>