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CE0957-0818-1396-BA61-452426E33DD8}" v="1" dt="2020-12-17T12:15:57.828"/>
    <p1510:client id="{BE9585BF-9439-96BE-0BE6-C8783E0CD285}" v="1" dt="2020-12-16T09:08:42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547B36-7FE4-482B-9D3C-5E04A2A76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EA57EDD-A273-460F-828E-B697AC112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1049E3-5939-4AA7-890A-222F4154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4D262C-2050-495F-A60E-09CEF8988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05F367-D475-40D2-BCC1-8AA136F3B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23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B1F264-A2F7-4FDD-8A31-BC00D0C3B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7FE7FD3-ADC1-4F13-9FD6-8ABF68837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D42784-E33E-4A60-92D5-170C19D4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6072CE-D664-47EC-91F3-D018130B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1D2A50-5EA8-467E-BA96-733667B41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6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E7B95CE-1DF4-4A3B-80A4-77A9BB864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E07B31-4A9D-4A0A-9972-1E850A850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C9AB82-0CCD-4FFC-9265-33300E31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0DA0D3-EB05-40C0-A2A4-44B29787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528CC7-A108-49E2-AAB4-C3AC4CC87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A8389F-1CEB-4CBE-9CD3-8E84C80B7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A4E41B-316C-4B1F-9229-B7F166D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919181-0ED1-484D-9CD3-8D394F85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4476F3-2DC3-44EA-8619-B73A8A15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F9632F-9BFA-4368-B4F7-11C82498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7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1D2673-7C5B-4D0C-9716-E41D7D3B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05F9DE-1112-4EF5-9946-A3A56633A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F5BCEA-9429-40E4-82BD-60C3BCA04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AC1DAF-73F0-4D66-A17D-CE0F54F8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5B8EF4-FF33-4BF6-8AEF-3F989F0C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08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05734A-13EA-4734-854D-0F6497DCD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6820C6-7640-4DF8-A772-2D4CC2993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6B79A08-A98A-48C9-98BE-E684E27CC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3C7D690-65B3-4CA3-8673-FB19C54C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966667-07C3-4E4A-929E-FA286F88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76E566-E1DC-4A86-B471-912C3C0D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65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DA8BB7-86BB-482E-8243-88F3E8F64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DCDA9E-D229-4D4C-B62C-5B26C9B70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39C8633-C241-41EC-B125-C7136624E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5711EAA-682C-4D4F-9493-917B13FCC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BB4CBC2-6E35-423E-B61A-7448BBC5F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5205643-F85C-46C7-A66F-8F564F731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28C7A70-7084-4E5C-BBDC-F7BF3AC3A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1101F5-3871-448C-8870-C14E6438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09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CEEDE3-1899-4C31-B0BC-865ABF7F5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A31A518-EA49-4D88-BBC7-6BCB2DA9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B6C6F8A-930C-4C7A-AA12-76A0E8138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D3F2E3-980C-43A4-A604-E935EE9D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7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9D06B1C-0570-4800-BDB1-26406B11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11761B7-589D-4D85-B034-D71B2B5A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A66704C-076E-4DF1-8DAF-A615D13A4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46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F74F29-BA70-4B26-B25D-E390B9C37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C93612-9234-44CF-B7FF-15E2D890C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6F221A8-3D3B-41C5-9C7E-F744A31FF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ACF2864-C4C4-4F8F-979B-4BAF71E3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DEF8DC-3A31-4950-8CC2-0747E5207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9E5FBC-7B7E-473A-A6D8-9207B16E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83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F71A01-0FD4-4AA0-A24C-736FB7EE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80860EF-DD07-4609-816D-1AE06A5FC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EF80189-D090-492B-A457-B8154F225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C7DB32-6B51-4762-9471-3D8B2060E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2C5A281-17B1-4F18-AC2E-F49108BB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7156B8-B0AE-4D61-B585-4CB9D8DA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15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890CBFD-A4E3-47F4-A10B-87FCCE41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C238F2-F3A2-460F-ACD9-3C911A57A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A47DCC-D436-40E8-A8A2-D641E6EBB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4B86-DC0F-482F-A525-9A02F1549942}" type="datetimeFigureOut">
              <a:rPr lang="en-GB" smtClean="0"/>
              <a:t>02/01/2021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85F130-EF89-4E4F-818D-9226FAF55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76147B-5CC5-4C5A-B72C-BFBEA0520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AC6F0C-701F-4964-A8D0-35042E58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u="sng" dirty="0">
                <a:latin typeface="Sassoon Infant Std"/>
              </a:rPr>
              <a:t>Handwriting: Wednesday 6</a:t>
            </a:r>
            <a:r>
              <a:rPr lang="en-GB" b="1" u="sng" baseline="30000" dirty="0">
                <a:latin typeface="Sassoon Infant Std"/>
              </a:rPr>
              <a:t>th</a:t>
            </a:r>
            <a:r>
              <a:rPr lang="en-GB" b="1" u="sng" dirty="0">
                <a:latin typeface="Sassoon Infant Std"/>
              </a:rPr>
              <a:t> January 2021</a:t>
            </a:r>
            <a:r>
              <a:rPr lang="en-GB" b="1" u="sng" dirty="0"/>
              <a:t/>
            </a:r>
            <a:br>
              <a:rPr lang="en-GB" b="1" u="sng" dirty="0"/>
            </a:br>
            <a:endParaRPr lang="en-GB" b="1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AB14B4-AE88-4960-B8DD-790E48C93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343" y="991213"/>
            <a:ext cx="5929313" cy="550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47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7BBAD0-C43D-47A9-BB7C-6D9316C02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u="sng" dirty="0">
                <a:solidFill>
                  <a:srgbClr val="0000FF"/>
                </a:solidFill>
                <a:latin typeface="XCCW Joined 1a" panose="03050602040000000000" pitchFamily="66" charset="0"/>
              </a:rPr>
              <a:t>Before we begin...let's look ready to write!</a:t>
            </a:r>
            <a:r>
              <a:rPr lang="en-GB" sz="4400" u="sng" dirty="0">
                <a:solidFill>
                  <a:srgbClr val="0000FF"/>
                </a:solidFill>
                <a:latin typeface="XCCW Joined 1b" panose="03050602040000000000" pitchFamily="66" charset="0"/>
              </a:rPr>
              <a:t/>
            </a:r>
            <a:br>
              <a:rPr lang="en-GB" sz="4400" u="sng" dirty="0">
                <a:solidFill>
                  <a:srgbClr val="0000FF"/>
                </a:solidFill>
                <a:latin typeface="XCCW Joined 1b" panose="03050602040000000000" pitchFamily="66" charset="0"/>
              </a:rPr>
            </a:br>
            <a:endParaRPr lang="en-GB" dirty="0">
              <a:latin typeface="XCCW Joined 1b" panose="03050602040000000000" pitchFamily="66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8EF92F0-F4E7-451B-A557-8786AC8E4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0000"/>
                </a:solidFill>
                <a:latin typeface="Sassoon Infant Std"/>
              </a:rPr>
              <a:t>Place both feet flat on the floor.</a:t>
            </a:r>
          </a:p>
          <a:p>
            <a:r>
              <a:rPr lang="en-GB" sz="3200" dirty="0">
                <a:solidFill>
                  <a:srgbClr val="000000"/>
                </a:solidFill>
                <a:latin typeface="Sassoon Infant Std"/>
              </a:rPr>
              <a:t>Move your elbows so they’re resting off the edge of the desk. </a:t>
            </a:r>
          </a:p>
          <a:p>
            <a:r>
              <a:rPr lang="en-GB" sz="3200" dirty="0">
                <a:solidFill>
                  <a:srgbClr val="000000"/>
                </a:solidFill>
                <a:latin typeface="Sassoon Infant Std"/>
              </a:rPr>
              <a:t>Move your bottom to the back of the chair. </a:t>
            </a:r>
          </a:p>
          <a:p>
            <a:r>
              <a:rPr lang="en-GB" sz="3200" dirty="0">
                <a:solidFill>
                  <a:srgbClr val="000000"/>
                </a:solidFill>
                <a:latin typeface="Sassoon Infant Std"/>
              </a:rPr>
              <a:t>Lean your head and shoulders slightly forward. </a:t>
            </a:r>
          </a:p>
          <a:p>
            <a:r>
              <a:rPr lang="en-GB" sz="3200" dirty="0">
                <a:solidFill>
                  <a:srgbClr val="000000"/>
                </a:solidFill>
                <a:latin typeface="Sassoon Infant Std"/>
              </a:rPr>
              <a:t>Keep your knees bent at a 90o angle.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4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E89028-DD46-4E22-B3CE-0A7B3575B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0320"/>
            <a:ext cx="9144000" cy="2387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u="sng" dirty="0">
                <a:latin typeface="Sassoon Infant Std"/>
              </a:rPr>
              <a:t>Recap: bottom exit letters:</a:t>
            </a:r>
            <a:br>
              <a:rPr lang="en-GB" b="1" u="sng" dirty="0">
                <a:latin typeface="Sassoon Infant Std"/>
              </a:rPr>
            </a:br>
            <a:r>
              <a:rPr lang="en-GB" b="1" u="sng" dirty="0">
                <a:latin typeface="Sassoon Infant Std"/>
              </a:rPr>
              <a:t>Joining the letter ‘e’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441865-C328-4787-BD84-7AC275DD83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800" u="sng" dirty="0">
                <a:solidFill>
                  <a:srgbClr val="FF0000"/>
                </a:solidFill>
                <a:latin typeface="Sassoon Infant Std"/>
              </a:rPr>
              <a:t>e</a:t>
            </a:r>
            <a:r>
              <a:rPr lang="en-GB" sz="4800" dirty="0">
                <a:latin typeface="Sassoon Infant Std"/>
              </a:rPr>
              <a:t> – </a:t>
            </a:r>
            <a:r>
              <a:rPr lang="en-GB" sz="4800" i="1" dirty="0">
                <a:latin typeface="XCCW Joined 1a" panose="03050602040000000000" pitchFamily="66" charset="0"/>
              </a:rPr>
              <a:t>up the slope, around </a:t>
            </a:r>
            <a:r>
              <a:rPr lang="en-GB" sz="4800" i="1" dirty="0" smtClean="0">
                <a:latin typeface="XCCW Joined 1a" panose="03050602040000000000" pitchFamily="66" charset="0"/>
              </a:rPr>
              <a:t>the </a:t>
            </a:r>
            <a:r>
              <a:rPr lang="en-GB" sz="4800" i="1" dirty="0">
                <a:latin typeface="XCCW Joined 1a" panose="03050602040000000000" pitchFamily="66" charset="0"/>
              </a:rPr>
              <a:t>rock and go!</a:t>
            </a:r>
            <a:endParaRPr lang="en-GB" sz="48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05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36A4D4C-5C2D-4138-89D8-B10FB20B734D}"/>
              </a:ext>
            </a:extLst>
          </p:cNvPr>
          <p:cNvSpPr/>
          <p:nvPr/>
        </p:nvSpPr>
        <p:spPr>
          <a:xfrm>
            <a:off x="0" y="174707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 Infant Std"/>
              </a:rPr>
              <a:t>Practice a line of ‘e’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71932A2-A0B8-4B35-83D5-4A714F4225CC}"/>
              </a:ext>
            </a:extLst>
          </p:cNvPr>
          <p:cNvSpPr/>
          <p:nvPr/>
        </p:nvSpPr>
        <p:spPr>
          <a:xfrm>
            <a:off x="200072" y="1908079"/>
            <a:ext cx="11468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elf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121B24F-7581-4EB7-869C-E66A9D8378D4}"/>
              </a:ext>
            </a:extLst>
          </p:cNvPr>
          <p:cNvSpPr/>
          <p:nvPr/>
        </p:nvSpPr>
        <p:spPr>
          <a:xfrm>
            <a:off x="200073" y="3716977"/>
            <a:ext cx="18859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eve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353B854-FB85-43F7-A1B6-E58CB3470AA4}"/>
              </a:ext>
            </a:extLst>
          </p:cNvPr>
          <p:cNvSpPr/>
          <p:nvPr/>
        </p:nvSpPr>
        <p:spPr>
          <a:xfrm>
            <a:off x="200073" y="5488112"/>
            <a:ext cx="27893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excite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01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8E88741-DACB-45FB-AC7C-C148FF0B1390}"/>
              </a:ext>
            </a:extLst>
          </p:cNvPr>
          <p:cNvSpPr/>
          <p:nvPr/>
        </p:nvSpPr>
        <p:spPr>
          <a:xfrm>
            <a:off x="1018451" y="621610"/>
            <a:ext cx="9963874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 Infant Std"/>
              </a:rPr>
              <a:t>The elf left enormous, exciting presents on Christmas Eve.</a:t>
            </a:r>
          </a:p>
          <a:p>
            <a:pPr algn="ctr"/>
            <a:r>
              <a:rPr 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 Infant Std"/>
              </a:rPr>
              <a:t>(Your teacher will model this using the handwriting lines.)</a:t>
            </a:r>
            <a:endParaRPr lang="en-US" sz="2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 Infant Std"/>
            </a:endParaRPr>
          </a:p>
        </p:txBody>
      </p:sp>
    </p:spTree>
    <p:extLst>
      <p:ext uri="{BB962C8B-B14F-4D97-AF65-F5344CB8AC3E}">
        <p14:creationId xmlns:p14="http://schemas.microsoft.com/office/powerpoint/2010/main" val="367610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E89028-DD46-4E22-B3CE-0A7B3575BA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441865-C328-4787-BD84-7AC275DD83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666F307-5D69-422D-BCA8-C40D44FDBE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740" y="308196"/>
            <a:ext cx="8886519" cy="634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24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E89028-DD46-4E22-B3CE-0A7B3575B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870" y="296563"/>
            <a:ext cx="10251989" cy="29409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4000" u="sng" dirty="0">
                <a:latin typeface="Sassoon Infant Std"/>
              </a:rPr>
              <a:t>Dictation: </a:t>
            </a:r>
            <a:r>
              <a:rPr lang="en-GB" sz="4000" dirty="0">
                <a:latin typeface="Sassoon Infant Std"/>
              </a:rPr>
              <a:t/>
            </a:r>
            <a:br>
              <a:rPr lang="en-GB" sz="4000" dirty="0">
                <a:latin typeface="Sassoon Infant Std"/>
              </a:rPr>
            </a:br>
            <a:r>
              <a:rPr lang="en-GB" sz="4000" dirty="0">
                <a:latin typeface="Sassoon Infant Std"/>
              </a:rPr>
              <a:t>Your </a:t>
            </a:r>
            <a:r>
              <a:rPr lang="en-GB" sz="4000" dirty="0" smtClean="0">
                <a:latin typeface="Sassoon Infant Std"/>
              </a:rPr>
              <a:t>grown-up</a:t>
            </a:r>
            <a:r>
              <a:rPr lang="en-GB" sz="4000" dirty="0" smtClean="0">
                <a:latin typeface="Sassoon Infant Std"/>
              </a:rPr>
              <a:t> </a:t>
            </a:r>
            <a:r>
              <a:rPr lang="en-GB" sz="4000" dirty="0">
                <a:latin typeface="Sassoon Infant Std"/>
              </a:rPr>
              <a:t>will read you the following sentence (behind the rectangle). </a:t>
            </a:r>
            <a:br>
              <a:rPr lang="en-GB" sz="4000" dirty="0">
                <a:latin typeface="Sassoon Infant Std"/>
              </a:rPr>
            </a:br>
            <a:r>
              <a:rPr lang="en-GB" sz="4000" dirty="0">
                <a:latin typeface="Sassoon Infant Std"/>
              </a:rPr>
              <a:t>Without looking at the board, write the sentences in your neatest handwriting.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9D62969D-86F7-40B0-BFA8-5163BD482667}"/>
              </a:ext>
            </a:extLst>
          </p:cNvPr>
          <p:cNvSpPr txBox="1">
            <a:spLocks/>
          </p:cNvSpPr>
          <p:nvPr/>
        </p:nvSpPr>
        <p:spPr>
          <a:xfrm>
            <a:off x="1103870" y="3620532"/>
            <a:ext cx="10251989" cy="29409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u="sng" dirty="0">
                <a:solidFill>
                  <a:srgbClr val="FF0000"/>
                </a:solidFill>
                <a:latin typeface="Sassoon Infant Std"/>
              </a:rPr>
              <a:t>Dictation: </a:t>
            </a:r>
            <a:r>
              <a:rPr lang="en-GB" sz="4000" dirty="0">
                <a:solidFill>
                  <a:srgbClr val="FF0000"/>
                </a:solidFill>
                <a:latin typeface="Sassoon Infant Std"/>
              </a:rPr>
              <a:t/>
            </a:r>
            <a:br>
              <a:rPr lang="en-GB" sz="4000" dirty="0">
                <a:solidFill>
                  <a:srgbClr val="FF0000"/>
                </a:solidFill>
                <a:latin typeface="Sassoon Infant Std"/>
              </a:rPr>
            </a:br>
            <a:r>
              <a:rPr lang="en-GB" sz="4000" dirty="0">
                <a:solidFill>
                  <a:srgbClr val="FF0000"/>
                </a:solidFill>
                <a:latin typeface="Sassoon Infant Std"/>
              </a:rPr>
              <a:t>Christmas celebrations are over now. This was a time for family, kindness and love. What will you be doing in the new year? Spending time with those you care about, I hope.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03AC338-C3C3-4D07-9A4C-2B5798F389C6}"/>
              </a:ext>
            </a:extLst>
          </p:cNvPr>
          <p:cNvSpPr/>
          <p:nvPr/>
        </p:nvSpPr>
        <p:spPr>
          <a:xfrm>
            <a:off x="864813" y="3620532"/>
            <a:ext cx="10354962" cy="30397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55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118</Words>
  <Application>Microsoft Office PowerPoint</Application>
  <PresentationFormat>Custom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Handwriting: Wednesday 6th January 2021 </vt:lpstr>
      <vt:lpstr>Before we begin...let's look ready to write! </vt:lpstr>
      <vt:lpstr>Recap: bottom exit letters: Joining the letter ‘e’</vt:lpstr>
      <vt:lpstr>PowerPoint Presentation</vt:lpstr>
      <vt:lpstr>PowerPoint Presentation</vt:lpstr>
      <vt:lpstr>PowerPoint Presentation</vt:lpstr>
      <vt:lpstr>Dictation:  Your grown-up will read you the following sentence (behind the rectangle).  Without looking at the board, write the sentences in your neatest handwriting.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Brunton</dc:creator>
  <cp:lastModifiedBy>User</cp:lastModifiedBy>
  <cp:revision>12</cp:revision>
  <dcterms:created xsi:type="dcterms:W3CDTF">2020-12-08T21:49:14Z</dcterms:created>
  <dcterms:modified xsi:type="dcterms:W3CDTF">2021-01-02T09:36:15Z</dcterms:modified>
</cp:coreProperties>
</file>